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DE6BE-B31E-4073-887B-73B334E681AE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95CC9-78AA-4FE4-858D-AD2CE504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3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90349-5E2D-4B49-AC96-260939E94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552A36-B260-4F31-870D-69E3C7A96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D1960-6A53-440D-880B-E9316D36A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DBB3-F5ED-46F0-A1C7-62B65D39749E}" type="datetime1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5EFED-4F20-479D-90DB-DFD301CB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1B968-AEC0-404E-A46F-D85F04F3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0EE05-7720-468B-BEB3-8A9A36C59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2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A459C-4EDD-43F9-9DB4-831E4D8E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74A6EF-2E85-4856-8373-CF31A068C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9BAB0-303C-4988-A016-F7EC71CFB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3008-4BE3-463E-A718-956A5B092E50}" type="datetime1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D0475-A457-4802-953E-950A4BC3E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FD7CA-D414-4AE0-8F7E-25084D6D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0EE05-7720-468B-BEB3-8A9A36C59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2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A8DC37-5557-4E47-A35C-BBB83EBD7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F6B0E6-C4E5-4B4A-9345-F35D0C078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0667-6579-418D-8374-104273790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57A4-9CB6-4ACA-BA0B-17BC0C0EA7AC}" type="datetime1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99EAD-61BB-4203-A613-62E7A3A9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259B6-84CF-43AC-B58B-F5F879E1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0EE05-7720-468B-BEB3-8A9A36C59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0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D1528-66BE-48AA-86F4-7D82A07A5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DE019-9EF0-4150-A042-4F5544E7B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BFAE1-8485-4D95-BECE-BDB937A39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4117-6226-4A28-82E3-5518EE3724A2}" type="datetime1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4E85E-6D1A-493B-86A0-DFA4CB92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18E1F-6C31-4A66-9CCD-DF89D40E0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0EE05-7720-468B-BEB3-8A9A36C59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5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3E9FC-3E5F-462F-B033-3E94AAE86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36E60-82B6-40EE-8DF6-543ADCC84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01A3-F7CE-4E63-9BBF-C35609EF8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7837-B702-45EF-9997-B7ADBEFA8B87}" type="datetime1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84CFE-947D-4721-9EF0-EFC257680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1611C-549D-4388-993C-4B046597D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0EE05-7720-468B-BEB3-8A9A36C59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0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169F6-2637-4951-8C0B-273B24940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DA231-56DB-4C6F-95CE-A63C1DBCE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A5175F-2CD4-4074-AB60-5514F87C6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DB444-CA49-470B-8026-27E59469F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568D-7751-46CE-8B37-65BE142C8E4F}" type="datetime1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295B0-6005-4CD5-9CBB-B9F460A6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EE0AB-0E2B-4882-A98F-8FE3B8C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0EE05-7720-468B-BEB3-8A9A36C59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6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C1725-F765-4012-AECC-A07E7FA90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DDF45-58E8-464C-B94B-9CDBF0932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82DBA-2C5A-42A0-A401-8E4E68A5D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278037-AA9F-4EC8-8613-D854D5FFF0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74922-ACC6-4B83-85D0-8C40E40B68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9240F4-6008-42A6-A779-7256E95B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DE9C-50E8-44D1-A4CE-1BC6B6340E6D}" type="datetime1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46DD9C-0EA0-4E68-ACC1-90C93E70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BC3D40-5B44-40C3-9281-A29341E50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0EE05-7720-468B-BEB3-8A9A36C59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8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840C6-A47E-436C-B609-6589F772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061DB4-3ADB-455F-AE9D-C0D75F212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8BC3-5B7A-4957-89DF-C037530D9375}" type="datetime1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BD8C5-6DAF-4FBC-B8CA-BEA955B3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F1FA5-90CC-455C-85B3-2E0CEFE1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0EE05-7720-468B-BEB3-8A9A36C59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AF8FE2-FA90-4881-8C9E-931833A0D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038B-122E-418A-A31F-45694ECFEF51}" type="datetime1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F23729-A21F-4EF8-8D88-742F8C73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80C98-3B3C-4A4D-8ED8-D74C00C05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0EE05-7720-468B-BEB3-8A9A36C59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8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E6451-32E4-4D5B-AD61-39B14D4AA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DFCDF-9535-4399-AC8A-9D5DF7A48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9FF68-DF71-4F33-BC3D-6A2772D17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61A09F-70E7-4376-B6B4-3BA240742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C869-D33E-4E06-A86D-3F5EEA323262}" type="datetime1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16256-7F8E-408A-BAD4-89B74C886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6060E-F6F5-42BF-ADC0-4BBEB669E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0EE05-7720-468B-BEB3-8A9A36C59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4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55BCC-9097-452D-B021-2DE5A0B19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705178-840D-4BE6-B0C5-4C7262F29F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12329-79EE-4167-927A-A77F139B4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2866A-72FF-4259-AC06-B26117EB8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3536-33C5-468D-9352-19430B36B241}" type="datetime1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B7A1C-698A-4936-A1B6-2C5967781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4DE91-47F6-4123-BC72-F5B589A1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0EE05-7720-468B-BEB3-8A9A36C59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5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D02E9-236D-4E32-8884-8FF6F8117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1E316-6B86-49FF-A360-C24DB8D6D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4DAC1-894F-47AA-B9DA-00B20EC2D9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055BF-BECC-45E0-B018-93E916FF2FFF}" type="datetime1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6438D-9F4E-42D7-A9A3-EDB317070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FB4BC-6FBF-4F16-A45E-945D6019F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0EE05-7720-468B-BEB3-8A9A36C59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6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tif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4.png"/><Relationship Id="rId10" Type="http://schemas.openxmlformats.org/officeDocument/2006/relationships/slide" Target="slide6.xml"/><Relationship Id="rId4" Type="http://schemas.openxmlformats.org/officeDocument/2006/relationships/image" Target="../media/image3.tif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A8EFE928-243A-4614-8C13-D002A058C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72" t="25331" r="38636" b="23685"/>
          <a:stretch/>
        </p:blipFill>
        <p:spPr>
          <a:xfrm>
            <a:off x="197118" y="6232912"/>
            <a:ext cx="612000" cy="612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5815D-FE31-4211-90D8-EF416E3E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Name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5C3CCD-2E9F-4B33-B23F-C2F947122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2192000" cy="7885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chemeClr val="bg1"/>
                </a:solidFill>
              </a:rPr>
              <a:t>P</a:t>
            </a:r>
            <a:r>
              <a:rPr lang="en-US" altLang="de-DE" sz="2400" dirty="0" err="1">
                <a:solidFill>
                  <a:schemeClr val="bg1"/>
                </a:solidFill>
              </a:rPr>
              <a:t>oster</a:t>
            </a:r>
            <a:r>
              <a:rPr lang="en-US" altLang="de-DE" sz="2400" dirty="0">
                <a:solidFill>
                  <a:schemeClr val="bg1"/>
                </a:solidFill>
              </a:rPr>
              <a:t> title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600" dirty="0">
                <a:solidFill>
                  <a:schemeClr val="bg1"/>
                </a:solidFill>
              </a:rPr>
              <a:t>Authors - Affiliations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4B52CB5-3D82-4F2F-A3F2-EC24E93C1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82" y="6291635"/>
            <a:ext cx="526464" cy="540000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29141B85-639A-4E5D-9D75-18A2AEC9B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392" y="6309635"/>
            <a:ext cx="513206" cy="504000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1817EA3D-C2BD-4076-B18F-70C04DF9B5C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13586286"/>
                  </p:ext>
                </p:extLst>
              </p:nvPr>
            </p:nvGraphicFramePr>
            <p:xfrm>
              <a:off x="1111193" y="1447070"/>
              <a:ext cx="3048000" cy="1714500"/>
            </p:xfrm>
            <a:graphic>
              <a:graphicData uri="http://schemas.microsoft.com/office/powerpoint/2016/slidezoom">
                <pslz:sldZm>
                  <pslz:sldZmObj sldId="266" cId="3196481876">
                    <pslz:zmPr id="{B07A5BE8-A2C6-4D86-BC54-D15DCD896081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Slide Zoom 4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1817EA3D-C2BD-4076-B18F-70C04DF9B5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1193" y="144707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2BB6210D-C7F6-44E0-960C-75DE3897F5B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286349"/>
                  </p:ext>
                </p:extLst>
              </p:nvPr>
            </p:nvGraphicFramePr>
            <p:xfrm>
              <a:off x="4734187" y="1447070"/>
              <a:ext cx="3048000" cy="1714500"/>
            </p:xfrm>
            <a:graphic>
              <a:graphicData uri="http://schemas.microsoft.com/office/powerpoint/2016/slidezoom">
                <pslz:sldZm>
                  <pslz:sldZmObj sldId="267" cId="1556612580">
                    <pslz:zmPr id="{725F5367-339A-4F0A-84F4-43A760D9391B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" name="Slide Zoom 9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2BB6210D-C7F6-44E0-960C-75DE3897F5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34187" y="144707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85198197-5FF5-4245-B9AD-4592E48DB33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51089304"/>
                  </p:ext>
                </p:extLst>
              </p:nvPr>
            </p:nvGraphicFramePr>
            <p:xfrm>
              <a:off x="8357181" y="1447070"/>
              <a:ext cx="3048000" cy="1714500"/>
            </p:xfrm>
            <a:graphic>
              <a:graphicData uri="http://schemas.microsoft.com/office/powerpoint/2016/slidezoom">
                <pslz:sldZm>
                  <pslz:sldZmObj sldId="268" cId="2160268031">
                    <pslz:zmPr id="{331309DF-7060-4376-9AE0-CA49D1669957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2" name="Slide Zoom 11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85198197-5FF5-4245-B9AD-4592E48DB33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57181" y="144707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4" name="Slide Zoom 13">
                <a:extLst>
                  <a:ext uri="{FF2B5EF4-FFF2-40B4-BE49-F238E27FC236}">
                    <a16:creationId xmlns:a16="http://schemas.microsoft.com/office/drawing/2014/main" id="{272B1FAB-7A61-4836-AC71-E5BCBAF5CF7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07173014"/>
                  </p:ext>
                </p:extLst>
              </p:nvPr>
            </p:nvGraphicFramePr>
            <p:xfrm>
              <a:off x="1111193" y="3759549"/>
              <a:ext cx="3048000" cy="1714500"/>
            </p:xfrm>
            <a:graphic>
              <a:graphicData uri="http://schemas.microsoft.com/office/powerpoint/2016/slidezoom">
                <pslz:sldZm>
                  <pslz:sldZmObj sldId="269" cId="778912352">
                    <pslz:zmPr id="{2F7AEB2E-4374-47EA-A4C0-45FDBD0E9BEF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4" name="Slide Zoom 13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272B1FAB-7A61-4836-AC71-E5BCBAF5CF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1193" y="3759549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6" name="Slide Zoom 15">
                <a:extLst>
                  <a:ext uri="{FF2B5EF4-FFF2-40B4-BE49-F238E27FC236}">
                    <a16:creationId xmlns:a16="http://schemas.microsoft.com/office/drawing/2014/main" id="{58991822-0401-41B2-964C-169E1566316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56253386"/>
                  </p:ext>
                </p:extLst>
              </p:nvPr>
            </p:nvGraphicFramePr>
            <p:xfrm>
              <a:off x="4734187" y="3759549"/>
              <a:ext cx="3048000" cy="1714500"/>
            </p:xfrm>
            <a:graphic>
              <a:graphicData uri="http://schemas.microsoft.com/office/powerpoint/2016/slidezoom">
                <pslz:sldZm>
                  <pslz:sldZmObj sldId="270" cId="1229566768">
                    <pslz:zmPr id="{C8786FE0-6AFF-45A3-B480-F1D1E52D592F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6" name="Slide Zoom 15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58991822-0401-41B2-964C-169E1566316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34187" y="3759549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8" name="Slide Zoom 17">
                <a:extLst>
                  <a:ext uri="{FF2B5EF4-FFF2-40B4-BE49-F238E27FC236}">
                    <a16:creationId xmlns:a16="http://schemas.microsoft.com/office/drawing/2014/main" id="{B3D82599-3CF3-46DC-B47E-50287C052B1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5156921"/>
                  </p:ext>
                </p:extLst>
              </p:nvPr>
            </p:nvGraphicFramePr>
            <p:xfrm>
              <a:off x="8357181" y="3759549"/>
              <a:ext cx="3048000" cy="1714500"/>
            </p:xfrm>
            <a:graphic>
              <a:graphicData uri="http://schemas.microsoft.com/office/powerpoint/2016/slidezoom">
                <pslz:sldZm>
                  <pslz:sldZmObj sldId="271" cId="3121560235">
                    <pslz:zmPr id="{9E75AB3C-A531-434F-9661-40B3C98E36FC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8" name="Slide Zoom 17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B3D82599-3CF3-46DC-B47E-50287C052B1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57181" y="3759549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007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A8EFE928-243A-4614-8C13-D002A058C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72" t="25331" r="38636" b="23685"/>
          <a:stretch/>
        </p:blipFill>
        <p:spPr>
          <a:xfrm>
            <a:off x="197118" y="6232912"/>
            <a:ext cx="612000" cy="612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5815D-FE31-4211-90D8-EF416E3E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Name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5C3CCD-2E9F-4B33-B23F-C2F947122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1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4B52CB5-3D82-4F2F-A3F2-EC24E93C1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82" y="6291635"/>
            <a:ext cx="526464" cy="540000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29141B85-639A-4E5D-9D75-18A2AEC9B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392" y="6309635"/>
            <a:ext cx="51320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81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A8EFE928-243A-4614-8C13-D002A058C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72" t="25331" r="38636" b="23685"/>
          <a:stretch/>
        </p:blipFill>
        <p:spPr>
          <a:xfrm>
            <a:off x="197118" y="6232912"/>
            <a:ext cx="612000" cy="612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5815D-FE31-4211-90D8-EF416E3E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Name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5C3CCD-2E9F-4B33-B23F-C2F947122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1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4B52CB5-3D82-4F2F-A3F2-EC24E93C1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82" y="6291635"/>
            <a:ext cx="526464" cy="540000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29141B85-639A-4E5D-9D75-18A2AEC9B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392" y="6309635"/>
            <a:ext cx="51320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1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A8EFE928-243A-4614-8C13-D002A058C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72" t="25331" r="38636" b="23685"/>
          <a:stretch/>
        </p:blipFill>
        <p:spPr>
          <a:xfrm>
            <a:off x="197118" y="6232912"/>
            <a:ext cx="612000" cy="612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5815D-FE31-4211-90D8-EF416E3E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Name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5C3CCD-2E9F-4B33-B23F-C2F947122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1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4B52CB5-3D82-4F2F-A3F2-EC24E93C1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82" y="6291635"/>
            <a:ext cx="526464" cy="540000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29141B85-639A-4E5D-9D75-18A2AEC9B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392" y="6309635"/>
            <a:ext cx="51320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6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A8EFE928-243A-4614-8C13-D002A058C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72" t="25331" r="38636" b="23685"/>
          <a:stretch/>
        </p:blipFill>
        <p:spPr>
          <a:xfrm>
            <a:off x="197118" y="6232912"/>
            <a:ext cx="612000" cy="612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5815D-FE31-4211-90D8-EF416E3E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Name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5C3CCD-2E9F-4B33-B23F-C2F947122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1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4B52CB5-3D82-4F2F-A3F2-EC24E93C1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82" y="6291635"/>
            <a:ext cx="526464" cy="540000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29141B85-639A-4E5D-9D75-18A2AEC9B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392" y="6309635"/>
            <a:ext cx="51320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12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A8EFE928-243A-4614-8C13-D002A058C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72" t="25331" r="38636" b="23685"/>
          <a:stretch/>
        </p:blipFill>
        <p:spPr>
          <a:xfrm>
            <a:off x="197118" y="6232912"/>
            <a:ext cx="612000" cy="612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5815D-FE31-4211-90D8-EF416E3E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Name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5C3CCD-2E9F-4B33-B23F-C2F947122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1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4B52CB5-3D82-4F2F-A3F2-EC24E93C1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82" y="6291635"/>
            <a:ext cx="526464" cy="540000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29141B85-639A-4E5D-9D75-18A2AEC9B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392" y="6309635"/>
            <a:ext cx="51320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66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A8EFE928-243A-4614-8C13-D002A058C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72" t="25331" r="38636" b="23685"/>
          <a:stretch/>
        </p:blipFill>
        <p:spPr>
          <a:xfrm>
            <a:off x="197118" y="6232912"/>
            <a:ext cx="612000" cy="612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5815D-FE31-4211-90D8-EF416E3E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Name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5C3CCD-2E9F-4B33-B23F-C2F947122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1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4B52CB5-3D82-4F2F-A3F2-EC24E93C1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82" y="6291635"/>
            <a:ext cx="526464" cy="540000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29141B85-639A-4E5D-9D75-18A2AEC9B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392" y="6309635"/>
            <a:ext cx="51320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60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Radwitz</dc:creator>
  <cp:lastModifiedBy>Jennifer Radwitz</cp:lastModifiedBy>
  <cp:revision>4</cp:revision>
  <dcterms:created xsi:type="dcterms:W3CDTF">2022-03-24T09:32:37Z</dcterms:created>
  <dcterms:modified xsi:type="dcterms:W3CDTF">2022-04-01T12:52:33Z</dcterms:modified>
</cp:coreProperties>
</file>