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9" r:id="rId2"/>
    <p:sldId id="266" r:id="rId3"/>
    <p:sldId id="257" r:id="rId4"/>
    <p:sldId id="260" r:id="rId5"/>
    <p:sldId id="272" r:id="rId6"/>
    <p:sldId id="273" r:id="rId7"/>
    <p:sldId id="258" r:id="rId8"/>
    <p:sldId id="265" r:id="rId9"/>
  </p:sldIdLst>
  <p:sldSz cx="12195175" cy="6858000"/>
  <p:notesSz cx="6858000" cy="9144000"/>
  <p:defaultTextStyle>
    <a:defPPr>
      <a:defRPr lang="en-US"/>
    </a:defPPr>
    <a:lvl1pPr marL="0" algn="l" defTabSz="457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3" algn="l" defTabSz="457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5" algn="l" defTabSz="457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68" algn="l" defTabSz="457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90" algn="l" defTabSz="457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13" algn="l" defTabSz="457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36" algn="l" defTabSz="457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58" algn="l" defTabSz="457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81" algn="l" defTabSz="4571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2C0D1A4-203C-453F-9549-8ABAAAB87923}">
          <p14:sldIdLst>
            <p14:sldId id="279"/>
            <p14:sldId id="266"/>
            <p14:sldId id="257"/>
            <p14:sldId id="260"/>
            <p14:sldId id="272"/>
            <p14:sldId id="273"/>
            <p14:sldId id="258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orient="horz" pos="1389">
          <p15:clr>
            <a:srgbClr val="A4A3A4"/>
          </p15:clr>
        </p15:guide>
        <p15:guide id="5" pos="258">
          <p15:clr>
            <a:srgbClr val="A4A3A4"/>
          </p15:clr>
        </p15:guide>
        <p15:guide id="6" pos="7424">
          <p15:clr>
            <a:srgbClr val="A4A3A4"/>
          </p15:clr>
        </p15:guide>
        <p15:guide id="7" pos="3841">
          <p15:clr>
            <a:srgbClr val="A4A3A4"/>
          </p15:clr>
        </p15:guide>
        <p15:guide id="8" pos="3750">
          <p15:clr>
            <a:srgbClr val="A4A3A4"/>
          </p15:clr>
        </p15:guide>
        <p15:guide id="9" pos="3932">
          <p15:clr>
            <a:srgbClr val="A4A3A4"/>
          </p15:clr>
        </p15:guide>
        <p15:guide id="10" pos="4975">
          <p15:clr>
            <a:srgbClr val="A4A3A4"/>
          </p15:clr>
        </p15:guide>
        <p15:guide id="11" pos="5156">
          <p15:clr>
            <a:srgbClr val="A4A3A4"/>
          </p15:clr>
        </p15:guide>
        <p15:guide id="12" pos="2707">
          <p15:clr>
            <a:srgbClr val="A4A3A4"/>
          </p15:clr>
        </p15:guide>
        <p15:guide id="13" pos="25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239">
          <p15:clr>
            <a:srgbClr val="A4A3A4"/>
          </p15:clr>
        </p15:guide>
        <p15:guide id="2" orient="horz" pos="340">
          <p15:clr>
            <a:srgbClr val="A4A3A4"/>
          </p15:clr>
        </p15:guide>
        <p15:guide id="3" pos="346">
          <p15:clr>
            <a:srgbClr val="A4A3A4"/>
          </p15:clr>
        </p15:guide>
        <p15:guide id="4" pos="397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E0F"/>
    <a:srgbClr val="FDE0CE"/>
    <a:srgbClr val="F6E3DD"/>
    <a:srgbClr val="AA1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22" autoAdjust="0"/>
  </p:normalViewPr>
  <p:slideViewPr>
    <p:cSldViewPr snapToObjects="1" showGuides="1">
      <p:cViewPr varScale="1">
        <p:scale>
          <a:sx n="62" d="100"/>
          <a:sy n="62" d="100"/>
        </p:scale>
        <p:origin x="712" y="56"/>
      </p:cViewPr>
      <p:guideLst>
        <p:guide orient="horz" pos="2160"/>
        <p:guide pos="2880"/>
        <p:guide orient="horz" pos="4065"/>
        <p:guide orient="horz" pos="1389"/>
        <p:guide pos="258"/>
        <p:guide pos="7424"/>
        <p:guide pos="3841"/>
        <p:guide pos="3750"/>
        <p:guide pos="3932"/>
        <p:guide pos="4975"/>
        <p:guide pos="5156"/>
        <p:guide pos="2707"/>
        <p:guide pos="25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>
        <p:scale>
          <a:sx n="80" d="100"/>
          <a:sy n="80" d="100"/>
        </p:scale>
        <p:origin x="-3894" y="-246"/>
      </p:cViewPr>
      <p:guideLst>
        <p:guide orient="horz" pos="5239"/>
        <p:guide orient="horz" pos="340"/>
        <p:guide pos="346"/>
        <p:guide pos="397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62266724533459E-2"/>
          <c:y val="4.0062850888033616E-2"/>
          <c:w val="0.89327571455142918"/>
          <c:h val="0.8478775466967974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9C7-4C87-BADD-2904F5FD0F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9C7-4C87-BADD-2904F5FD0F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9C7-4C87-BADD-2904F5FD0F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9C7-4C87-BADD-2904F5FD0F3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9C7-4C87-BADD-2904F5FD0F3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29C7-4C87-BADD-2904F5FD0F3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9C7-4C87-BADD-2904F5FD0F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Daten 1</c:v>
                </c:pt>
                <c:pt idx="1">
                  <c:v>Daten 2</c:v>
                </c:pt>
                <c:pt idx="2">
                  <c:v>Daten 3</c:v>
                </c:pt>
                <c:pt idx="3">
                  <c:v>Daten 4</c:v>
                </c:pt>
                <c:pt idx="4">
                  <c:v>Daten 5</c:v>
                </c:pt>
                <c:pt idx="5">
                  <c:v>Daten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15</c:v>
                </c:pt>
                <c:pt idx="1">
                  <c:v>11</c:v>
                </c:pt>
                <c:pt idx="2">
                  <c:v>9</c:v>
                </c:pt>
                <c:pt idx="3">
                  <c:v>7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9C7-4C87-BADD-2904F5FD0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legend>
      <c:legendPos val="b"/>
      <c:layout>
        <c:manualLayout>
          <c:xMode val="edge"/>
          <c:yMode val="edge"/>
          <c:x val="0"/>
          <c:y val="0.9309927850946883"/>
          <c:w val="1"/>
          <c:h val="6.9007214905311726E-2"/>
        </c:manualLayout>
      </c:layout>
      <c:overlay val="0"/>
      <c:txPr>
        <a:bodyPr/>
        <a:lstStyle/>
        <a:p>
          <a:pPr>
            <a:defRPr sz="10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013726827453653"/>
          <c:y val="0"/>
          <c:w val="0.70861876123752243"/>
          <c:h val="0.762750138295493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9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AC-49E4-B418-BFD656151DE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8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AC-49E4-B418-BFD656151DE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7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AC-49E4-B418-BFD656151DE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Datenreihe 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Tabelle1!$E$2:$E$3</c:f>
              <c:numCache>
                <c:formatCode>General</c:formatCode>
                <c:ptCount val="2"/>
                <c:pt idx="0">
                  <c:v>6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AC-49E4-B418-BFD656151DEA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Datenreihe 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Tabelle1!$F$2:$F$3</c:f>
              <c:numCache>
                <c:formatCode>General</c:formatCode>
                <c:ptCount val="2"/>
                <c:pt idx="0">
                  <c:v>5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AC-49E4-B418-BFD656151DEA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Datenreihe 6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Tabelle1!$G$2:$G$3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AC-49E4-B418-BFD656151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15"/>
        <c:axId val="153725952"/>
        <c:axId val="153735936"/>
      </c:barChart>
      <c:catAx>
        <c:axId val="1537259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3735936"/>
        <c:crosses val="autoZero"/>
        <c:auto val="1"/>
        <c:lblAlgn val="ctr"/>
        <c:lblOffset val="100"/>
        <c:noMultiLvlLbl val="0"/>
      </c:catAx>
      <c:valAx>
        <c:axId val="153735936"/>
        <c:scaling>
          <c:orientation val="minMax"/>
        </c:scaling>
        <c:delete val="0"/>
        <c:axPos val="b"/>
        <c:majorGridlines>
          <c:spPr>
            <a:ln w="6350">
              <a:solidFill>
                <a:srgbClr val="E6E7E8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3725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2490544981089055E-4"/>
          <c:y val="0.89870414180290248"/>
          <c:w val="0.99927509455018915"/>
          <c:h val="0.10129585819709756"/>
        </c:manualLayout>
      </c:layout>
      <c:overlay val="0"/>
      <c:txPr>
        <a:bodyPr/>
        <a:lstStyle/>
        <a:p>
          <a:pPr>
            <a:defRPr sz="10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2"/>
          </p:nvPr>
        </p:nvSpPr>
        <p:spPr>
          <a:xfrm>
            <a:off x="548680" y="8604472"/>
            <a:ext cx="5400000" cy="216000"/>
          </a:xfrm>
          <a:prstGeom prst="rect">
            <a:avLst/>
          </a:prstGeom>
        </p:spPr>
        <p:txBody>
          <a:bodyPr vert="horz" lIns="0" tIns="28800" rIns="0" bIns="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Fußzeile (Titel der Präsentation)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5948824" y="8604472"/>
            <a:ext cx="360000" cy="216000"/>
          </a:xfrm>
          <a:prstGeom prst="rect">
            <a:avLst/>
          </a:prstGeom>
        </p:spPr>
        <p:txBody>
          <a:bodyPr vert="horz" lIns="0" tIns="28800" rIns="0" bIns="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0EF49-7894-4F53-A8DD-F7DB3BFC5032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8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48680" y="539750"/>
            <a:ext cx="5119688" cy="2879725"/>
          </a:xfrm>
          <a:prstGeom prst="rect">
            <a:avLst/>
          </a:prstGeom>
          <a:noFill/>
          <a:ln w="63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48680" y="3635896"/>
            <a:ext cx="5760000" cy="4680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548680" y="8604472"/>
            <a:ext cx="5400000" cy="216000"/>
          </a:xfrm>
          <a:prstGeom prst="rect">
            <a:avLst/>
          </a:prstGeom>
        </p:spPr>
        <p:txBody>
          <a:bodyPr vert="horz" lIns="0" tIns="28800" rIns="0" bIns="0" rtlCol="0" anchor="t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Fußzeile (Titel der Präsentation)</a:t>
            </a:r>
            <a:endParaRPr lang="de-D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5948824" y="8604472"/>
            <a:ext cx="360000" cy="216000"/>
          </a:xfrm>
          <a:prstGeom prst="rect">
            <a:avLst/>
          </a:prstGeom>
        </p:spPr>
        <p:txBody>
          <a:bodyPr vert="horz" lIns="0" tIns="28800" rIns="0" bIns="0" rtlCol="0" anchor="t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B00EF49-7894-4F53-A8DD-F7DB3BFC503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944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5" rtl="0" eaLnBrk="1" latinLnBrk="0" hangingPunct="1">
      <a:lnSpc>
        <a:spcPct val="105000"/>
      </a:lnSpc>
      <a:spcBef>
        <a:spcPts val="1799"/>
      </a:spcBef>
      <a:spcAft>
        <a:spcPts val="0"/>
      </a:spcAft>
      <a:defRPr sz="1000" kern="1200">
        <a:solidFill>
          <a:schemeClr val="accent1"/>
        </a:solidFill>
        <a:latin typeface="+mn-lt"/>
        <a:ea typeface="+mn-ea"/>
        <a:cs typeface="+mn-cs"/>
      </a:defRPr>
    </a:lvl1pPr>
    <a:lvl2pPr marL="0" algn="l" defTabSz="914245" rtl="0" eaLnBrk="1" latinLnBrk="0" hangingPunct="1">
      <a:lnSpc>
        <a:spcPct val="105000"/>
      </a:lnSpc>
      <a:spcBef>
        <a:spcPts val="300"/>
      </a:spcBef>
      <a:spcAft>
        <a:spcPts val="300"/>
      </a:spcAft>
      <a:defRPr sz="1000" kern="1200">
        <a:solidFill>
          <a:schemeClr val="tx1"/>
        </a:solidFill>
        <a:latin typeface="+mj-lt"/>
        <a:ea typeface="+mn-ea"/>
        <a:cs typeface="+mn-cs"/>
      </a:defRPr>
    </a:lvl2pPr>
    <a:lvl3pPr marL="143976" indent="-143976" algn="l" defTabSz="914245" rtl="0" eaLnBrk="1" latinLnBrk="0" hangingPunct="1">
      <a:lnSpc>
        <a:spcPct val="105000"/>
      </a:lnSpc>
      <a:spcBef>
        <a:spcPts val="300"/>
      </a:spcBef>
      <a:spcAft>
        <a:spcPts val="3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j-lt"/>
        <a:ea typeface="+mn-ea"/>
        <a:cs typeface="+mn-cs"/>
      </a:defRPr>
    </a:lvl3pPr>
    <a:lvl4pPr marL="287952" indent="-143976" algn="l" defTabSz="914245" rtl="0" eaLnBrk="1" latinLnBrk="0" hangingPunct="1">
      <a:lnSpc>
        <a:spcPct val="105000"/>
      </a:lnSpc>
      <a:spcBef>
        <a:spcPts val="0"/>
      </a:spcBef>
      <a:spcAft>
        <a:spcPts val="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j-lt"/>
        <a:ea typeface="+mn-ea"/>
        <a:cs typeface="+mn-cs"/>
      </a:defRPr>
    </a:lvl4pPr>
    <a:lvl5pPr marL="431927" indent="-143976" algn="l" defTabSz="914245" rtl="0" eaLnBrk="1" latinLnBrk="0" hangingPunct="1">
      <a:lnSpc>
        <a:spcPct val="105000"/>
      </a:lnSpc>
      <a:spcBef>
        <a:spcPts val="0"/>
      </a:spcBef>
      <a:spcAft>
        <a:spcPts val="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j-lt"/>
        <a:ea typeface="+mn-ea"/>
        <a:cs typeface="+mn-cs"/>
      </a:defRPr>
    </a:lvl5pPr>
    <a:lvl6pPr marL="575902" indent="-143976" algn="l" defTabSz="914245" rtl="0" eaLnBrk="1" latinLnBrk="0" hangingPunct="1">
      <a:lnSpc>
        <a:spcPct val="105000"/>
      </a:lnSpc>
      <a:spcBef>
        <a:spcPts val="0"/>
      </a:spcBef>
      <a:spcAft>
        <a:spcPts val="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j-lt"/>
        <a:ea typeface="+mn-ea"/>
        <a:cs typeface="+mn-cs"/>
      </a:defRPr>
    </a:lvl6pPr>
    <a:lvl7pPr marL="575902" indent="-143976" algn="l" defTabSz="914245" rtl="0" eaLnBrk="1" latinLnBrk="0" hangingPunct="1">
      <a:lnSpc>
        <a:spcPct val="105000"/>
      </a:lnSpc>
      <a:spcBef>
        <a:spcPts val="0"/>
      </a:spcBef>
      <a:spcAft>
        <a:spcPts val="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j-lt"/>
        <a:ea typeface="+mn-ea"/>
        <a:cs typeface="+mn-cs"/>
      </a:defRPr>
    </a:lvl7pPr>
    <a:lvl8pPr marL="575902" indent="-143976" algn="l" defTabSz="914245" rtl="0" eaLnBrk="1" latinLnBrk="0" hangingPunct="1">
      <a:lnSpc>
        <a:spcPct val="105000"/>
      </a:lnSpc>
      <a:spcBef>
        <a:spcPts val="0"/>
      </a:spcBef>
      <a:spcAft>
        <a:spcPts val="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j-lt"/>
        <a:ea typeface="+mn-ea"/>
        <a:cs typeface="+mn-cs"/>
      </a:defRPr>
    </a:lvl8pPr>
    <a:lvl9pPr marL="575902" indent="-143976" algn="l" defTabSz="914245" rtl="0" eaLnBrk="1" latinLnBrk="0" hangingPunct="1">
      <a:lnSpc>
        <a:spcPct val="105000"/>
      </a:lnSpc>
      <a:spcBef>
        <a:spcPts val="0"/>
      </a:spcBef>
      <a:spcAft>
        <a:spcPts val="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j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EF49-7894-4F53-A8DD-F7DB3BFC503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Folienbildplatzhalter 5"/>
          <p:cNvSpPr>
            <a:spLocks noGrp="1" noRot="1" noChangeAspect="1"/>
          </p:cNvSpPr>
          <p:nvPr>
            <p:ph type="sldImg"/>
          </p:nvPr>
        </p:nvSpPr>
        <p:spPr>
          <a:xfrm>
            <a:off x="549275" y="539750"/>
            <a:ext cx="5119688" cy="2879725"/>
          </a:xfrm>
        </p:spPr>
      </p:sp>
      <p:sp>
        <p:nvSpPr>
          <p:cNvPr id="7" name="Notizen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20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EF49-7894-4F53-A8DD-F7DB3BFC5032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Folienbildplatzhalter 5"/>
          <p:cNvSpPr>
            <a:spLocks noGrp="1" noRot="1" noChangeAspect="1"/>
          </p:cNvSpPr>
          <p:nvPr>
            <p:ph type="sldImg"/>
          </p:nvPr>
        </p:nvSpPr>
        <p:spPr>
          <a:xfrm>
            <a:off x="549275" y="539750"/>
            <a:ext cx="5119688" cy="2879725"/>
          </a:xfrm>
        </p:spPr>
      </p:sp>
      <p:sp>
        <p:nvSpPr>
          <p:cNvPr id="7" name="Notizen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63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EF49-7894-4F53-A8DD-F7DB3BFC5032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Folienbildplatzhalter 5"/>
          <p:cNvSpPr>
            <a:spLocks noGrp="1" noRot="1" noChangeAspect="1"/>
          </p:cNvSpPr>
          <p:nvPr>
            <p:ph type="sldImg"/>
          </p:nvPr>
        </p:nvSpPr>
        <p:spPr>
          <a:xfrm>
            <a:off x="549275" y="539750"/>
            <a:ext cx="5119688" cy="2879725"/>
          </a:xfrm>
        </p:spPr>
      </p:sp>
      <p:sp>
        <p:nvSpPr>
          <p:cNvPr id="7" name="Notizen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75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EF49-7894-4F53-A8DD-F7DB3BFC5032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Folienbildplatzhalter 5"/>
          <p:cNvSpPr>
            <a:spLocks noGrp="1" noRot="1" noChangeAspect="1"/>
          </p:cNvSpPr>
          <p:nvPr>
            <p:ph type="sldImg"/>
          </p:nvPr>
        </p:nvSpPr>
        <p:spPr>
          <a:xfrm>
            <a:off x="549275" y="539750"/>
            <a:ext cx="5119688" cy="2879725"/>
          </a:xfrm>
        </p:spPr>
      </p:sp>
      <p:sp>
        <p:nvSpPr>
          <p:cNvPr id="7" name="Notizen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758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EF49-7894-4F53-A8DD-F7DB3BFC5032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Folienbildplatzhalter 5"/>
          <p:cNvSpPr>
            <a:spLocks noGrp="1" noRot="1" noChangeAspect="1"/>
          </p:cNvSpPr>
          <p:nvPr>
            <p:ph type="sldImg"/>
          </p:nvPr>
        </p:nvSpPr>
        <p:spPr>
          <a:xfrm>
            <a:off x="549275" y="539750"/>
            <a:ext cx="5119688" cy="2879725"/>
          </a:xfrm>
        </p:spPr>
      </p:sp>
      <p:sp>
        <p:nvSpPr>
          <p:cNvPr id="7" name="Notizen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758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EF49-7894-4F53-A8DD-F7DB3BFC5032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Folienbildplatzhalter 5"/>
          <p:cNvSpPr>
            <a:spLocks noGrp="1" noRot="1" noChangeAspect="1"/>
          </p:cNvSpPr>
          <p:nvPr>
            <p:ph type="sldImg"/>
          </p:nvPr>
        </p:nvSpPr>
        <p:spPr>
          <a:xfrm>
            <a:off x="549275" y="539750"/>
            <a:ext cx="5119688" cy="2879725"/>
          </a:xfrm>
        </p:spPr>
      </p:sp>
      <p:sp>
        <p:nvSpPr>
          <p:cNvPr id="7" name="Notizen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606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0EF49-7894-4F53-A8DD-F7DB3BFC5032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Folienbildplatzhalter 5"/>
          <p:cNvSpPr>
            <a:spLocks noGrp="1" noRot="1" noChangeAspect="1"/>
          </p:cNvSpPr>
          <p:nvPr>
            <p:ph type="sldImg"/>
          </p:nvPr>
        </p:nvSpPr>
        <p:spPr>
          <a:xfrm>
            <a:off x="549275" y="539750"/>
            <a:ext cx="5119688" cy="2879725"/>
          </a:xfrm>
        </p:spPr>
      </p:sp>
      <p:sp>
        <p:nvSpPr>
          <p:cNvPr id="7" name="Notizen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16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16694" r="-149" b="27260"/>
          <a:stretch/>
        </p:blipFill>
        <p:spPr>
          <a:xfrm>
            <a:off x="-3" y="-27385"/>
            <a:ext cx="12236571" cy="3384377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 bwMode="gray">
          <a:xfrm>
            <a:off x="-2" y="3573017"/>
            <a:ext cx="12195176" cy="1656000"/>
          </a:xfrm>
          <a:prstGeom prst="rect">
            <a:avLst/>
          </a:prstGeom>
          <a:solidFill>
            <a:srgbClr val="FDE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1" tIns="35994" rIns="53991" bIns="3599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endParaRPr lang="de-DE" sz="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08955" y="4077137"/>
            <a:ext cx="11376000" cy="936000"/>
          </a:xfrm>
        </p:spPr>
        <p:txBody>
          <a:bodyPr anchor="t"/>
          <a:lstStyle>
            <a:lvl1pPr algn="l">
              <a:lnSpc>
                <a:spcPct val="90000"/>
              </a:lnSpc>
              <a:defRPr sz="3600" baseline="0"/>
            </a:lvl1pPr>
          </a:lstStyle>
          <a:p>
            <a:r>
              <a:rPr lang="de-DE" dirty="0"/>
              <a:t>Titelzeile </a:t>
            </a:r>
            <a:br>
              <a:rPr lang="de-DE" dirty="0"/>
            </a:br>
            <a:r>
              <a:rPr lang="de-DE" dirty="0"/>
              <a:t>max. 2-zeilig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8955" y="3717033"/>
            <a:ext cx="11376000" cy="288000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Dachzeile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8955" y="5373216"/>
            <a:ext cx="5544000" cy="10799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n-lt"/>
              </a:defRPr>
            </a:lvl5pPr>
            <a:lvl6pPr marL="0" indent="0">
              <a:buNone/>
              <a:defRPr sz="1800">
                <a:latin typeface="+mn-lt"/>
              </a:defRPr>
            </a:lvl6pPr>
            <a:lvl7pPr marL="0" indent="0">
              <a:buNone/>
              <a:defRPr sz="1800">
                <a:latin typeface="+mn-lt"/>
              </a:defRPr>
            </a:lvl7pPr>
            <a:lvl8pPr marL="0" indent="0">
              <a:buNone/>
              <a:defRPr sz="1800">
                <a:latin typeface="+mn-lt"/>
              </a:defRPr>
            </a:lvl8pPr>
            <a:lvl9pPr marL="0" indent="0">
              <a:buNone/>
              <a:defRPr sz="1800">
                <a:latin typeface="+mn-lt"/>
              </a:defRPr>
            </a:lvl9pPr>
          </a:lstStyle>
          <a:p>
            <a:pPr lvl="0"/>
            <a:r>
              <a:rPr lang="de-DE" dirty="0"/>
              <a:t>Zusatzinformation (Autor | Datum)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345059" y="583320"/>
            <a:ext cx="6407666" cy="447063"/>
          </a:xfrm>
        </p:spPr>
        <p:txBody>
          <a:bodyPr bIns="28795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Klinik, Institut, Geschäftsbereich</a:t>
            </a:r>
          </a:p>
        </p:txBody>
      </p:sp>
      <p:sp>
        <p:nvSpPr>
          <p:cNvPr id="11" name="Rechteck 10"/>
          <p:cNvSpPr/>
          <p:nvPr userDrawn="1"/>
        </p:nvSpPr>
        <p:spPr bwMode="gray">
          <a:xfrm>
            <a:off x="3" y="3429001"/>
            <a:ext cx="12195174" cy="72000"/>
          </a:xfrm>
          <a:prstGeom prst="rect">
            <a:avLst/>
          </a:prstGeom>
          <a:solidFill>
            <a:srgbClr val="E84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de-DE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08955" y="404666"/>
            <a:ext cx="720000" cy="76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Datumsplatzhalter 4"/>
          <p:cNvSpPr txBox="1">
            <a:spLocks/>
          </p:cNvSpPr>
          <p:nvPr userDrawn="1"/>
        </p:nvSpPr>
        <p:spPr bwMode="gray">
          <a:xfrm>
            <a:off x="8906219" y="6309344"/>
            <a:ext cx="288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de-DE" sz="1600" kern="1200" smtClean="0">
                <a:solidFill>
                  <a:srgbClr val="0047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lang="de-DE" sz="1000" b="1" dirty="0">
                <a:solidFill>
                  <a:schemeClr val="accent1"/>
                </a:solidFill>
                <a:latin typeface="+mn-lt"/>
              </a:rPr>
              <a:t>Universitätsklinikum Hamburg-Eppendorf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899" y="5697344"/>
            <a:ext cx="115068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5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864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0523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 bwMode="gray">
          <a:xfrm>
            <a:off x="-2" y="3573016"/>
            <a:ext cx="12195176" cy="3284984"/>
          </a:xfrm>
          <a:prstGeom prst="rect">
            <a:avLst/>
          </a:prstGeom>
          <a:solidFill>
            <a:srgbClr val="FDE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1" tIns="35994" rIns="53991" bIns="3599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endParaRPr lang="de-DE" sz="800" dirty="0"/>
          </a:p>
        </p:txBody>
      </p:sp>
      <p:sp>
        <p:nvSpPr>
          <p:cNvPr id="10" name="Rechteck 9"/>
          <p:cNvSpPr/>
          <p:nvPr userDrawn="1"/>
        </p:nvSpPr>
        <p:spPr bwMode="gray">
          <a:xfrm>
            <a:off x="3" y="3429001"/>
            <a:ext cx="12195174" cy="72000"/>
          </a:xfrm>
          <a:prstGeom prst="rect">
            <a:avLst/>
          </a:prstGeom>
          <a:solidFill>
            <a:srgbClr val="E84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de-DE" dirty="0"/>
          </a:p>
        </p:txBody>
      </p:sp>
      <p:sp>
        <p:nvSpPr>
          <p:cNvPr id="6" name="Textplatzhalter 2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489075" y="404665"/>
            <a:ext cx="6408000" cy="720000"/>
          </a:xfrm>
        </p:spPr>
        <p:txBody>
          <a:bodyPr bIns="28795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Klinik, Institut, Geschäftsbereich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 bwMode="gray">
          <a:xfrm>
            <a:off x="408955" y="3717032"/>
            <a:ext cx="5544000" cy="2520000"/>
          </a:xfrm>
        </p:spPr>
        <p:txBody>
          <a:bodyPr/>
          <a:lstStyle>
            <a:lvl1pPr>
              <a:spcBef>
                <a:spcPts val="2999"/>
              </a:spcBef>
              <a:defRPr sz="1800">
                <a:solidFill>
                  <a:schemeClr val="accent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tabLst>
                <a:tab pos="804726" algn="l"/>
              </a:tabLst>
              <a:defRPr sz="1800"/>
            </a:lvl2pPr>
            <a:lvl3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3pPr>
            <a:lvl4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4pPr>
            <a:lvl5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5pPr>
            <a:lvl6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6pPr>
            <a:lvl7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7pPr>
            <a:lvl8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8pPr>
            <a:lvl9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/>
          </p:nvPr>
        </p:nvSpPr>
        <p:spPr bwMode="gray">
          <a:xfrm>
            <a:off x="6241603" y="3717032"/>
            <a:ext cx="5544000" cy="2520000"/>
          </a:xfrm>
        </p:spPr>
        <p:txBody>
          <a:bodyPr/>
          <a:lstStyle>
            <a:lvl1pPr>
              <a:spcBef>
                <a:spcPts val="2999"/>
              </a:spcBef>
              <a:defRPr sz="1800">
                <a:solidFill>
                  <a:schemeClr val="accent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tabLst>
                <a:tab pos="804726" algn="l"/>
              </a:tabLst>
              <a:defRPr sz="1800"/>
            </a:lvl2pPr>
            <a:lvl3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3pPr>
            <a:lvl4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4pPr>
            <a:lvl5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5pPr>
            <a:lvl6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6pPr>
            <a:lvl7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7pPr>
            <a:lvl8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8pPr>
            <a:lvl9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804726" algn="l"/>
              </a:tabLst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08955" y="404664"/>
            <a:ext cx="880878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atumsplatzhalter 4"/>
          <p:cNvSpPr txBox="1">
            <a:spLocks/>
          </p:cNvSpPr>
          <p:nvPr userDrawn="1"/>
        </p:nvSpPr>
        <p:spPr bwMode="gray">
          <a:xfrm>
            <a:off x="8906219" y="6309344"/>
            <a:ext cx="288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de-DE" sz="1600" kern="1200" smtClean="0">
                <a:solidFill>
                  <a:srgbClr val="0047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lang="de-DE" sz="1000" b="1" dirty="0">
                <a:solidFill>
                  <a:schemeClr val="accent1"/>
                </a:solidFill>
                <a:latin typeface="+mn-lt"/>
              </a:rPr>
              <a:t>Universitätsklinikum Hamburg-Eppendorf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899" y="5697344"/>
            <a:ext cx="115068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9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variables Bild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2" y="1"/>
            <a:ext cx="12195179" cy="3357563"/>
          </a:xfrm>
          <a:noFill/>
        </p:spPr>
        <p:txBody>
          <a:bodyPr lIns="6372000" tIns="0" bIns="0" anchor="ctr"/>
          <a:lstStyle>
            <a:lvl1pPr algn="l">
              <a:spcBef>
                <a:spcPts val="0"/>
              </a:spcBef>
              <a:defRPr sz="1000" b="0" i="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Fügen Sie bei Bedarf über das Icon ein Bild in den Platzhalter ein. </a:t>
            </a:r>
            <a:br>
              <a:rPr lang="de-DE" dirty="0"/>
            </a:br>
            <a:r>
              <a:rPr lang="de-DE" dirty="0"/>
              <a:t>Achten Sie hierbei darauf, ein Bild zu wählen, auf welchem </a:t>
            </a:r>
            <a:br>
              <a:rPr lang="de-DE" dirty="0"/>
            </a:br>
            <a:r>
              <a:rPr lang="de-DE" dirty="0"/>
              <a:t>das Logo mit der Unterzeile noch gut zu erkennen ist.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Klicken Sie nach dem Einfügen auf Start | Folien | Zurücksetzen, </a:t>
            </a:r>
            <a:br>
              <a:rPr lang="de-DE" dirty="0"/>
            </a:br>
            <a:r>
              <a:rPr lang="de-DE" dirty="0"/>
              <a:t>um das Bild hinter die anderen Elemente zu legen.</a:t>
            </a:r>
          </a:p>
        </p:txBody>
      </p:sp>
      <p:sp>
        <p:nvSpPr>
          <p:cNvPr id="9" name="Rechteck 8"/>
          <p:cNvSpPr/>
          <p:nvPr userDrawn="1"/>
        </p:nvSpPr>
        <p:spPr bwMode="gray">
          <a:xfrm>
            <a:off x="-2" y="3573017"/>
            <a:ext cx="12195176" cy="1656000"/>
          </a:xfrm>
          <a:prstGeom prst="rect">
            <a:avLst/>
          </a:prstGeom>
          <a:solidFill>
            <a:srgbClr val="FDE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1" tIns="35994" rIns="53991" bIns="3599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endParaRPr lang="de-DE" sz="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08955" y="4077137"/>
            <a:ext cx="11376000" cy="936000"/>
          </a:xfrm>
        </p:spPr>
        <p:txBody>
          <a:bodyPr anchor="t"/>
          <a:lstStyle>
            <a:lvl1pPr algn="l">
              <a:lnSpc>
                <a:spcPct val="90000"/>
              </a:lnSpc>
              <a:defRPr sz="3600" baseline="0"/>
            </a:lvl1pPr>
          </a:lstStyle>
          <a:p>
            <a:r>
              <a:rPr lang="de-DE" dirty="0"/>
              <a:t>Titelzeile </a:t>
            </a:r>
            <a:br>
              <a:rPr lang="de-DE" dirty="0"/>
            </a:br>
            <a:r>
              <a:rPr lang="de-DE" dirty="0"/>
              <a:t>max. 2-zeilig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8955" y="3717033"/>
            <a:ext cx="11376000" cy="288000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Dachzeile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8955" y="5373216"/>
            <a:ext cx="5544000" cy="10799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n-lt"/>
              </a:defRPr>
            </a:lvl5pPr>
            <a:lvl6pPr marL="0" indent="0">
              <a:buNone/>
              <a:defRPr sz="1800">
                <a:latin typeface="+mn-lt"/>
              </a:defRPr>
            </a:lvl6pPr>
            <a:lvl7pPr marL="0" indent="0">
              <a:buNone/>
              <a:defRPr sz="1800">
                <a:latin typeface="+mn-lt"/>
              </a:defRPr>
            </a:lvl7pPr>
            <a:lvl8pPr marL="0" indent="0">
              <a:buNone/>
              <a:defRPr sz="1800">
                <a:latin typeface="+mn-lt"/>
              </a:defRPr>
            </a:lvl8pPr>
            <a:lvl9pPr marL="0" indent="0">
              <a:buNone/>
              <a:defRPr sz="1800">
                <a:latin typeface="+mn-lt"/>
              </a:defRPr>
            </a:lvl9pPr>
          </a:lstStyle>
          <a:p>
            <a:pPr lvl="0"/>
            <a:r>
              <a:rPr lang="de-DE" dirty="0"/>
              <a:t>Zusatzinformation (Autor | Datum)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3" name="Rechteck 12"/>
          <p:cNvSpPr/>
          <p:nvPr userDrawn="1"/>
        </p:nvSpPr>
        <p:spPr bwMode="gray">
          <a:xfrm>
            <a:off x="3" y="3429001"/>
            <a:ext cx="12195174" cy="72000"/>
          </a:xfrm>
          <a:prstGeom prst="rect">
            <a:avLst/>
          </a:prstGeom>
          <a:solidFill>
            <a:srgbClr val="E84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de-DE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08955" y="404666"/>
            <a:ext cx="720000" cy="76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platzhalter 2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345059" y="583320"/>
            <a:ext cx="6407666" cy="447063"/>
          </a:xfrm>
        </p:spPr>
        <p:txBody>
          <a:bodyPr bIns="28795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Klinik, Institut, Geschäftsbereich</a:t>
            </a:r>
          </a:p>
        </p:txBody>
      </p:sp>
      <p:sp>
        <p:nvSpPr>
          <p:cNvPr id="17" name="Datumsplatzhalter 4"/>
          <p:cNvSpPr txBox="1">
            <a:spLocks/>
          </p:cNvSpPr>
          <p:nvPr userDrawn="1"/>
        </p:nvSpPr>
        <p:spPr bwMode="gray">
          <a:xfrm>
            <a:off x="8906219" y="6309344"/>
            <a:ext cx="288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de-DE" sz="1600" kern="1200" smtClean="0">
                <a:solidFill>
                  <a:srgbClr val="0047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lang="de-DE" sz="1000" b="1" dirty="0">
                <a:solidFill>
                  <a:schemeClr val="accent1"/>
                </a:solidFill>
                <a:latin typeface="+mn-lt"/>
              </a:rPr>
              <a:t>Universitätsklinikum Hamburg-Eppendorf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899" y="5697344"/>
            <a:ext cx="115068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7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variables Bild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2" y="1"/>
            <a:ext cx="12195179" cy="5301015"/>
          </a:xfrm>
          <a:solidFill>
            <a:srgbClr val="E6E7E8"/>
          </a:solidFill>
        </p:spPr>
        <p:txBody>
          <a:bodyPr lIns="6372000" tIns="0" rIns="0" bIns="0" anchor="ctr"/>
          <a:lstStyle>
            <a:lvl1pPr algn="l">
              <a:spcBef>
                <a:spcPts val="0"/>
              </a:spcBef>
              <a:defRPr sz="1000" b="0" i="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Fügen Sie über Klick auf das Icon ein Bild in den Platzhalter ein. </a:t>
            </a:r>
            <a:br>
              <a:rPr lang="de-DE" dirty="0"/>
            </a:br>
            <a:r>
              <a:rPr lang="de-DE" dirty="0"/>
              <a:t>Achten Sie hierbei darauf, ein Bild zu wählen, auf welchem </a:t>
            </a:r>
            <a:br>
              <a:rPr lang="de-DE" dirty="0"/>
            </a:br>
            <a:r>
              <a:rPr lang="de-DE" dirty="0"/>
              <a:t>das Logo mit der Unterzeile noch gut zu erkennen ist.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Klicken Sie nach dem Einfügen auf Start | Folien | Zurücksetzen, </a:t>
            </a:r>
            <a:br>
              <a:rPr lang="de-DE" dirty="0"/>
            </a:br>
            <a:r>
              <a:rPr lang="de-DE" dirty="0"/>
              <a:t>um das Bild hinter die anderen Elemente zu legen.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3573016"/>
            <a:ext cx="12195181" cy="1728000"/>
          </a:xfrm>
          <a:solidFill>
            <a:srgbClr val="FFFFFF">
              <a:alpha val="69804"/>
            </a:srgbClr>
          </a:solidFill>
        </p:spPr>
        <p:txBody>
          <a:bodyPr lIns="410400" tIns="503915" rIns="410400" anchor="t"/>
          <a:lstStyle>
            <a:lvl1pPr algn="l">
              <a:lnSpc>
                <a:spcPct val="90000"/>
              </a:lnSpc>
              <a:defRPr sz="3600" baseline="0"/>
            </a:lvl1pPr>
          </a:lstStyle>
          <a:p>
            <a:r>
              <a:rPr lang="de-DE" dirty="0"/>
              <a:t>Titelzeile </a:t>
            </a:r>
            <a:br>
              <a:rPr lang="de-DE" dirty="0"/>
            </a:br>
            <a:r>
              <a:rPr lang="de-DE" dirty="0"/>
              <a:t>max. 2-zeilig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8955" y="3717033"/>
            <a:ext cx="11376000" cy="288000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Dachzeile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8955" y="5373216"/>
            <a:ext cx="5544000" cy="10799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+mn-lt"/>
              </a:defRPr>
            </a:lvl5pPr>
            <a:lvl6pPr marL="0" indent="0">
              <a:buNone/>
              <a:defRPr sz="1800">
                <a:latin typeface="+mn-lt"/>
              </a:defRPr>
            </a:lvl6pPr>
            <a:lvl7pPr marL="0" indent="0">
              <a:buNone/>
              <a:defRPr sz="1800">
                <a:latin typeface="+mn-lt"/>
              </a:defRPr>
            </a:lvl7pPr>
            <a:lvl8pPr marL="0" indent="0">
              <a:buNone/>
              <a:defRPr sz="1800">
                <a:latin typeface="+mn-lt"/>
              </a:defRPr>
            </a:lvl8pPr>
            <a:lvl9pPr marL="0" indent="0">
              <a:buNone/>
              <a:defRPr sz="1800">
                <a:latin typeface="+mn-lt"/>
              </a:defRPr>
            </a:lvl9pPr>
          </a:lstStyle>
          <a:p>
            <a:pPr lvl="0"/>
            <a:r>
              <a:rPr lang="de-DE" dirty="0"/>
              <a:t>Zusatzinformation (Autor | Datum)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3429001"/>
            <a:ext cx="12195175" cy="72000"/>
          </a:xfrm>
          <a:solidFill>
            <a:srgbClr val="E84E0F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08955" y="404666"/>
            <a:ext cx="720000" cy="76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platzhalter 2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345059" y="583320"/>
            <a:ext cx="6407666" cy="447063"/>
          </a:xfrm>
        </p:spPr>
        <p:txBody>
          <a:bodyPr bIns="28795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Klinik, Institut, Geschäftsbereich</a:t>
            </a:r>
          </a:p>
        </p:txBody>
      </p:sp>
      <p:sp>
        <p:nvSpPr>
          <p:cNvPr id="10" name="Datumsplatzhalter 4"/>
          <p:cNvSpPr txBox="1">
            <a:spLocks/>
          </p:cNvSpPr>
          <p:nvPr userDrawn="1"/>
        </p:nvSpPr>
        <p:spPr bwMode="gray">
          <a:xfrm>
            <a:off x="8906219" y="6309344"/>
            <a:ext cx="288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de-DE" sz="1600" kern="1200" smtClean="0">
                <a:solidFill>
                  <a:srgbClr val="0047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lang="de-DE" sz="1000" b="1" dirty="0">
                <a:solidFill>
                  <a:schemeClr val="accent1"/>
                </a:solidFill>
                <a:latin typeface="+mn-lt"/>
              </a:rPr>
              <a:t>Universitätsklinikum Hamburg-Eppendorf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899" y="5697344"/>
            <a:ext cx="115068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7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408955" y="2204864"/>
            <a:ext cx="11376000" cy="4248000"/>
          </a:xfrm>
        </p:spPr>
        <p:txBody>
          <a:bodyPr/>
          <a:lstStyle>
            <a:lvl1pPr marL="215963" indent="-35993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575902" indent="-21596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2pPr>
            <a:lvl3pPr marL="791866" indent="-2159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lvl3pPr>
            <a:lvl4pPr marL="791866" indent="-2159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lvl4pPr>
            <a:lvl5pPr marL="791866" indent="-2159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lvl5pPr>
            <a:lvl6pPr marL="791866" indent="-2159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lvl6pPr>
            <a:lvl7pPr marL="791866" indent="-2159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lvl7pPr>
            <a:lvl8pPr marL="791866" indent="-2159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lvl8pPr>
            <a:lvl9pPr marL="791866" indent="-2159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341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>
            <a:noAutofit/>
          </a:bodyPr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>
            <a:noAutofit/>
          </a:bodyPr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9B00EF49-7894-4F53-A8DD-F7DB3BFC503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6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 bwMode="gray">
          <a:xfrm>
            <a:off x="-1" y="0"/>
            <a:ext cx="121951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de-DE" dirty="0"/>
          </a:p>
        </p:txBody>
      </p:sp>
      <p:sp>
        <p:nvSpPr>
          <p:cNvPr id="19" name="Bildplatzhalt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" y="1"/>
            <a:ext cx="12195179" cy="3357563"/>
          </a:xfrm>
          <a:noFill/>
        </p:spPr>
        <p:txBody>
          <a:bodyPr lIns="6372000" tIns="0" rIns="0" bIns="0" anchor="ctr"/>
          <a:lstStyle>
            <a:lvl1pPr algn="l">
              <a:spcBef>
                <a:spcPts val="0"/>
              </a:spcBef>
              <a:defRPr sz="1000" b="0" i="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Fügen Sie bei Bedarf über das Icon ein Bild in den Platzhalter ein. </a:t>
            </a:r>
            <a:br>
              <a:rPr lang="de-DE" dirty="0"/>
            </a:br>
            <a:r>
              <a:rPr lang="de-DE" dirty="0"/>
              <a:t>Achten Sie hierbei darauf, ein Bild zu wählen, auf welchem </a:t>
            </a:r>
            <a:br>
              <a:rPr lang="de-DE" dirty="0"/>
            </a:br>
            <a:r>
              <a:rPr lang="de-DE" dirty="0"/>
              <a:t>das Logo mit der Unterzeile noch gut zu erkennen ist.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Klicken Sie nach dem Einfügen auf Start | Folien | Zurücksetzen, </a:t>
            </a:r>
            <a:br>
              <a:rPr lang="de-DE" dirty="0"/>
            </a:br>
            <a:r>
              <a:rPr lang="de-DE" dirty="0"/>
              <a:t>um das Bild hinter die anderen Elemente zu legen.</a:t>
            </a:r>
          </a:p>
        </p:txBody>
      </p:sp>
      <p:sp>
        <p:nvSpPr>
          <p:cNvPr id="12" name="Rechteck 11"/>
          <p:cNvSpPr/>
          <p:nvPr userDrawn="1"/>
        </p:nvSpPr>
        <p:spPr bwMode="gray">
          <a:xfrm>
            <a:off x="-2" y="3573016"/>
            <a:ext cx="12195176" cy="32849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91" tIns="35994" rIns="53991" bIns="3599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endParaRPr lang="de-DE" sz="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08955" y="4077072"/>
            <a:ext cx="11376000" cy="1008000"/>
          </a:xfrm>
        </p:spPr>
        <p:txBody>
          <a:bodyPr bIns="35994" anchor="b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Kapitelname </a:t>
            </a:r>
            <a:br>
              <a:rPr lang="de-DE" dirty="0"/>
            </a:br>
            <a:r>
              <a:rPr lang="de-DE" dirty="0"/>
              <a:t>(max. 2 Zeilen)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408955" y="5157320"/>
            <a:ext cx="11376000" cy="1152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  <a:p>
            <a:pPr lvl="0"/>
            <a:endParaRPr lang="de-DE" dirty="0"/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955" y="161655"/>
            <a:ext cx="432000" cy="46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9" name="Rechteck 8"/>
          <p:cNvSpPr/>
          <p:nvPr userDrawn="1"/>
        </p:nvSpPr>
        <p:spPr bwMode="gray">
          <a:xfrm>
            <a:off x="3" y="3429001"/>
            <a:ext cx="12195174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012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08955" y="2205344"/>
            <a:ext cx="5544000" cy="4248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241603" y="2205344"/>
            <a:ext cx="5544000" cy="4248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96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8955" y="1124744"/>
            <a:ext cx="5544000" cy="72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08955" y="2205344"/>
            <a:ext cx="5544000" cy="4248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241603" y="836712"/>
            <a:ext cx="5953572" cy="6021288"/>
          </a:xfrm>
          <a:solidFill>
            <a:srgbClr val="E6E7E8"/>
          </a:solidFill>
          <a:ln>
            <a:noFill/>
          </a:ln>
        </p:spPr>
        <p:txBody>
          <a:bodyPr tIns="791866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Fügen Sie über Klick auf das Icon </a:t>
            </a:r>
            <a:br>
              <a:rPr lang="de-DE" dirty="0"/>
            </a:br>
            <a:r>
              <a:rPr lang="de-DE" dirty="0"/>
              <a:t>ein Bild in den Platzhalter ein.</a:t>
            </a:r>
          </a:p>
        </p:txBody>
      </p:sp>
    </p:spTree>
    <p:extLst>
      <p:ext uri="{BB962C8B-B14F-4D97-AF65-F5344CB8AC3E}">
        <p14:creationId xmlns:p14="http://schemas.microsoft.com/office/powerpoint/2010/main" val="59797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836712"/>
            <a:ext cx="12195175" cy="6021288"/>
          </a:xfrm>
          <a:solidFill>
            <a:srgbClr val="E6E7E8"/>
          </a:solidFill>
          <a:ln>
            <a:noFill/>
          </a:ln>
        </p:spPr>
        <p:txBody>
          <a:bodyPr tIns="791866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Fügen Sie über Klick auf das Icon </a:t>
            </a:r>
            <a:br>
              <a:rPr lang="de-DE" dirty="0"/>
            </a:br>
            <a:r>
              <a:rPr lang="de-DE" dirty="0"/>
              <a:t>ein Bild in den Platzhalter ein.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7341466" y="5157220"/>
            <a:ext cx="4853710" cy="533178"/>
          </a:xfrm>
          <a:solidFill>
            <a:srgbClr val="FFFFFF">
              <a:alpha val="69804"/>
            </a:srgbClr>
          </a:solidFill>
        </p:spPr>
        <p:txBody>
          <a:bodyPr wrap="none" lIns="215963" tIns="71987" rIns="410400" bIns="71987" anchor="b">
            <a:spAutoFit/>
          </a:bodyPr>
          <a:lstStyle>
            <a:lvl1pPr algn="r">
              <a:defRPr/>
            </a:lvl1pPr>
          </a:lstStyle>
          <a:p>
            <a:r>
              <a:rPr lang="de-DE" dirty="0"/>
              <a:t>Text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9977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08955" y="1124744"/>
            <a:ext cx="11376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08955" y="2204864"/>
            <a:ext cx="11340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984460" y="332680"/>
            <a:ext cx="3024000" cy="216000"/>
          </a:xfrm>
          <a:prstGeom prst="rect">
            <a:avLst/>
          </a:prstGeom>
        </p:spPr>
        <p:txBody>
          <a:bodyPr vert="horz" lIns="0" tIns="28795" rIns="0" bIns="0" rtlCol="0" anchor="t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 dirty="0"/>
              <a:t>Autor (Vorname Nachname)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6241603" y="332656"/>
            <a:ext cx="5184000" cy="216000"/>
          </a:xfrm>
          <a:prstGeom prst="rect">
            <a:avLst/>
          </a:prstGeom>
        </p:spPr>
        <p:txBody>
          <a:bodyPr vert="horz" lIns="0" tIns="28795" rIns="0" bIns="0" rtlCol="0" anchor="t"/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Fußzeile (Titel der Präsentation)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426219" y="332656"/>
            <a:ext cx="360000" cy="216000"/>
          </a:xfrm>
          <a:prstGeom prst="rect">
            <a:avLst/>
          </a:prstGeom>
        </p:spPr>
        <p:txBody>
          <a:bodyPr vert="horz" lIns="0" tIns="28795" rIns="0" bIns="0" rtlCol="0" anchor="t"/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9B00EF49-7894-4F53-A8DD-F7DB3BFC5032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4" name="Gruppieren 23"/>
          <p:cNvGrpSpPr/>
          <p:nvPr userDrawn="1"/>
        </p:nvGrpSpPr>
        <p:grpSpPr bwMode="gray">
          <a:xfrm>
            <a:off x="408955" y="-171392"/>
            <a:ext cx="11377264" cy="72000"/>
            <a:chOff x="306636" y="-675416"/>
            <a:chExt cx="8530727" cy="360000"/>
          </a:xfrm>
        </p:grpSpPr>
        <p:cxnSp>
          <p:nvCxnSpPr>
            <p:cNvPr id="13" name="Gerade Verbindung 12"/>
            <p:cNvCxnSpPr/>
            <p:nvPr userDrawn="1"/>
          </p:nvCxnSpPr>
          <p:spPr bwMode="gray">
            <a:xfrm>
              <a:off x="306636" y="-675416"/>
              <a:ext cx="0" cy="360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>
              <a:off x="3006233" y="-675416"/>
              <a:ext cx="0" cy="360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>
              <a:off x="3222201" y="-675416"/>
              <a:ext cx="0" cy="360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 bwMode="gray">
            <a:xfrm>
              <a:off x="4464016" y="-675416"/>
              <a:ext cx="0" cy="360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>
              <a:off x="4679983" y="-675416"/>
              <a:ext cx="0" cy="360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>
              <a:off x="5921798" y="-675416"/>
              <a:ext cx="0" cy="360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>
              <a:off x="6137766" y="-675416"/>
              <a:ext cx="0" cy="360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>
              <a:off x="8837363" y="-675416"/>
              <a:ext cx="0" cy="360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2"/>
          <p:cNvGrpSpPr/>
          <p:nvPr userDrawn="1"/>
        </p:nvGrpSpPr>
        <p:grpSpPr bwMode="gray">
          <a:xfrm>
            <a:off x="-240756" y="2204864"/>
            <a:ext cx="96025" cy="4248000"/>
            <a:chOff x="-756592" y="2204864"/>
            <a:chExt cx="360000" cy="4248472"/>
          </a:xfrm>
        </p:grpSpPr>
        <p:cxnSp>
          <p:nvCxnSpPr>
            <p:cNvPr id="21" name="Gerade Verbindung 20"/>
            <p:cNvCxnSpPr/>
            <p:nvPr userDrawn="1"/>
          </p:nvCxnSpPr>
          <p:spPr bwMode="gray">
            <a:xfrm rot="16200000">
              <a:off x="-576592" y="2024864"/>
              <a:ext cx="0" cy="360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16200000">
              <a:off x="-576592" y="6273336"/>
              <a:ext cx="0" cy="360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hteck 24"/>
          <p:cNvSpPr/>
          <p:nvPr userDrawn="1"/>
        </p:nvSpPr>
        <p:spPr bwMode="gray">
          <a:xfrm>
            <a:off x="2" y="764704"/>
            <a:ext cx="12195174" cy="36000"/>
          </a:xfrm>
          <a:prstGeom prst="rect">
            <a:avLst/>
          </a:prstGeom>
          <a:solidFill>
            <a:srgbClr val="E84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de-DE" dirty="0"/>
          </a:p>
        </p:txBody>
      </p: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08955" y="161655"/>
            <a:ext cx="432000" cy="45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Datumsplatzhalter 4"/>
          <p:cNvSpPr txBox="1">
            <a:spLocks/>
          </p:cNvSpPr>
          <p:nvPr userDrawn="1"/>
        </p:nvSpPr>
        <p:spPr bwMode="gray">
          <a:xfrm>
            <a:off x="8906219" y="6309344"/>
            <a:ext cx="288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de-DE" sz="1600" kern="1200" smtClean="0">
                <a:solidFill>
                  <a:srgbClr val="0047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lang="de-DE" sz="1000" b="1" dirty="0">
                <a:solidFill>
                  <a:schemeClr val="accent1"/>
                </a:solidFill>
                <a:latin typeface="+mn-lt"/>
              </a:rPr>
              <a:t>Universitätsklinikum Hamburg-Eppendorf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899" y="5697344"/>
            <a:ext cx="115068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8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4" r:id="rId3"/>
    <p:sldLayoutId id="2147483673" r:id="rId4"/>
    <p:sldLayoutId id="2147483662" r:id="rId5"/>
    <p:sldLayoutId id="2147483663" r:id="rId6"/>
    <p:sldLayoutId id="2147483664" r:id="rId7"/>
    <p:sldLayoutId id="2147483668" r:id="rId8"/>
    <p:sldLayoutId id="2147483669" r:id="rId9"/>
    <p:sldLayoutId id="2147483666" r:id="rId10"/>
    <p:sldLayoutId id="2147483667" r:id="rId11"/>
    <p:sldLayoutId id="2147483672" r:id="rId12"/>
  </p:sldLayoutIdLst>
  <p:hf hdr="0"/>
  <p:txStyles>
    <p:titleStyle>
      <a:lvl1pPr algn="l" defTabSz="914245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45" rtl="0" eaLnBrk="1" latinLnBrk="0" hangingPunct="1">
        <a:lnSpc>
          <a:spcPct val="105000"/>
        </a:lnSpc>
        <a:spcBef>
          <a:spcPts val="1999"/>
        </a:spcBef>
        <a:spcAft>
          <a:spcPts val="0"/>
        </a:spcAft>
        <a:buFont typeface="Arial" panose="020B0604020202020204" pitchFamily="34" charset="0"/>
        <a:buNone/>
        <a:defRPr sz="18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245" rtl="0" eaLnBrk="1" latinLnBrk="0" hangingPunct="1">
        <a:lnSpc>
          <a:spcPct val="105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215963" indent="-215963" algn="l" defTabSz="914245" rtl="0" eaLnBrk="1" latinLnBrk="0" hangingPunct="1">
        <a:lnSpc>
          <a:spcPct val="105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431927" indent="-215963" algn="l" defTabSz="914245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647891" indent="-215963" algn="l" defTabSz="914245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863854" indent="-215963" algn="l" defTabSz="914245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6pPr>
      <a:lvl7pPr marL="863854" indent="-215963" algn="l" defTabSz="914245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7pPr>
      <a:lvl8pPr marL="863854" indent="-215963" algn="l" defTabSz="914245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8pPr>
      <a:lvl9pPr marL="863854" indent="-215963" algn="l" defTabSz="914245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3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5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8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0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3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6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58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1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t="32143" r="1949" b="11893"/>
          <a:stretch/>
        </p:blipFill>
        <p:spPr>
          <a:xfrm>
            <a:off x="-11548" y="-27384"/>
            <a:ext cx="12218270" cy="3384948"/>
          </a:xfr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Presentation</a:t>
            </a:r>
            <a:r>
              <a:rPr lang="de-DE" dirty="0"/>
              <a:t> title</a:t>
            </a:r>
            <a:br>
              <a:rPr lang="de-DE" dirty="0"/>
            </a:br>
            <a:r>
              <a:rPr lang="de-DE" dirty="0"/>
              <a:t>max. 2 </a:t>
            </a:r>
            <a:r>
              <a:rPr lang="de-DE" dirty="0" err="1"/>
              <a:t>lines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XVIII. UCC Hamburg Research </a:t>
            </a:r>
            <a:r>
              <a:rPr lang="de-DE"/>
              <a:t>Retreat 2026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Author</a:t>
            </a:r>
            <a:r>
              <a:rPr lang="de-DE" dirty="0"/>
              <a:t>, </a:t>
            </a:r>
            <a:r>
              <a:rPr lang="de-DE" dirty="0" err="1"/>
              <a:t>date</a:t>
            </a:r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08955" y="404666"/>
            <a:ext cx="720000" cy="76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91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</a:p>
          <a:p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Nibh</a:t>
            </a:r>
            <a:r>
              <a:rPr lang="de-DE" dirty="0"/>
              <a:t> </a:t>
            </a:r>
            <a:r>
              <a:rPr lang="de-DE" dirty="0" err="1"/>
              <a:t>euismod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err="1"/>
              <a:t>volutpat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 </a:t>
            </a:r>
          </a:p>
          <a:p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iriure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dolor</a:t>
            </a:r>
            <a:r>
              <a:rPr lang="de-DE" dirty="0">
                <a:solidFill>
                  <a:schemeClr val="accent1"/>
                </a:solidFill>
              </a:rPr>
              <a:t> in </a:t>
            </a:r>
            <a:r>
              <a:rPr lang="de-DE" dirty="0" err="1">
                <a:solidFill>
                  <a:schemeClr val="accent1"/>
                </a:solidFill>
              </a:rPr>
              <a:t>hendrerit</a:t>
            </a:r>
            <a:r>
              <a:rPr lang="de-DE" dirty="0">
                <a:solidFill>
                  <a:schemeClr val="accent1"/>
                </a:solidFill>
              </a:rPr>
              <a:t> in </a:t>
            </a:r>
          </a:p>
          <a:p>
            <a:pPr lvl="1"/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,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illum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</a:p>
          <a:p>
            <a:r>
              <a:rPr lang="de-DE" dirty="0" err="1"/>
              <a:t>Feugiat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iusto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Odio</a:t>
            </a:r>
            <a:r>
              <a:rPr lang="de-DE" dirty="0"/>
              <a:t> </a:t>
            </a:r>
            <a:r>
              <a:rPr lang="de-DE" dirty="0" err="1"/>
              <a:t>dignissim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praesent</a:t>
            </a:r>
            <a:r>
              <a:rPr lang="de-DE" dirty="0"/>
              <a:t> </a:t>
            </a:r>
            <a:r>
              <a:rPr lang="de-DE" dirty="0" err="1"/>
              <a:t>luptatum</a:t>
            </a:r>
            <a:r>
              <a:rPr lang="de-DE" dirty="0"/>
              <a:t>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 </a:t>
            </a:r>
          </a:p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466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Hier steht der Titel der Folie in 1-2 Zeilen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1"/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nibh</a:t>
            </a:r>
            <a:r>
              <a:rPr lang="de-DE" dirty="0"/>
              <a:t> </a:t>
            </a:r>
            <a:r>
              <a:rPr lang="de-DE" dirty="0" err="1"/>
              <a:t>euismod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err="1"/>
              <a:t>volutpat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</a:t>
            </a:r>
            <a:r>
              <a:rPr lang="de-DE" dirty="0"/>
              <a:t> </a:t>
            </a:r>
            <a:r>
              <a:rPr lang="de-DE" dirty="0" err="1"/>
              <a:t>tation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 </a:t>
            </a:r>
          </a:p>
          <a:p>
            <a:pPr lvl="2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</a:p>
          <a:p>
            <a:pPr lvl="3"/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luptatum</a:t>
            </a:r>
            <a:r>
              <a:rPr lang="de-DE" dirty="0"/>
              <a:t>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 </a:t>
            </a:r>
          </a:p>
          <a:p>
            <a:pPr lvl="4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  <a:p>
            <a:pPr lvl="2"/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err="1"/>
              <a:t>volutpat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b="1" dirty="0" err="1"/>
              <a:t>quis</a:t>
            </a:r>
            <a:r>
              <a:rPr lang="de-DE" b="1" dirty="0"/>
              <a:t> </a:t>
            </a:r>
            <a:r>
              <a:rPr lang="de-DE" b="1" dirty="0" err="1"/>
              <a:t>nostrud</a:t>
            </a:r>
            <a:r>
              <a:rPr lang="de-DE" b="1" dirty="0"/>
              <a:t> </a:t>
            </a:r>
            <a:r>
              <a:rPr lang="de-DE" b="1" dirty="0" err="1"/>
              <a:t>exerci</a:t>
            </a:r>
            <a:r>
              <a:rPr lang="de-DE" b="1" dirty="0"/>
              <a:t> </a:t>
            </a:r>
            <a:r>
              <a:rPr lang="de-DE" b="1" dirty="0" err="1"/>
              <a:t>tation</a:t>
            </a:r>
            <a:r>
              <a:rPr lang="de-DE" b="1" dirty="0"/>
              <a:t> </a:t>
            </a:r>
            <a:r>
              <a:rPr lang="de-DE" b="1" dirty="0" err="1"/>
              <a:t>ullamcorper</a:t>
            </a:r>
            <a:r>
              <a:rPr lang="de-DE" b="1" dirty="0"/>
              <a:t> </a:t>
            </a:r>
            <a:r>
              <a:rPr lang="de-DE" b="1" dirty="0" err="1"/>
              <a:t>suscipit</a:t>
            </a:r>
            <a:r>
              <a:rPr lang="de-DE" b="1" dirty="0"/>
              <a:t> </a:t>
            </a:r>
            <a:r>
              <a:rPr lang="de-DE" b="1" dirty="0" err="1"/>
              <a:t>lobortis</a:t>
            </a:r>
            <a:r>
              <a:rPr lang="de-DE" b="1" dirty="0"/>
              <a:t> </a:t>
            </a:r>
            <a:r>
              <a:rPr lang="de-DE" b="1" dirty="0" err="1"/>
              <a:t>nisl</a:t>
            </a:r>
            <a:r>
              <a:rPr lang="de-DE" b="1" dirty="0"/>
              <a:t> </a:t>
            </a:r>
            <a:r>
              <a:rPr lang="de-DE" b="1" dirty="0" err="1"/>
              <a:t>ut</a:t>
            </a:r>
            <a:r>
              <a:rPr lang="de-DE" b="1" dirty="0"/>
              <a:t> </a:t>
            </a:r>
            <a:r>
              <a:rPr lang="de-DE" b="1" dirty="0" err="1"/>
              <a:t>aliquip</a:t>
            </a:r>
            <a:r>
              <a:rPr lang="de-DE" b="1" dirty="0"/>
              <a:t> ex </a:t>
            </a:r>
            <a:r>
              <a:rPr lang="de-DE" b="1" dirty="0" err="1"/>
              <a:t>ea</a:t>
            </a:r>
            <a:r>
              <a:rPr lang="de-DE" b="1" dirty="0"/>
              <a:t> commodo </a:t>
            </a:r>
            <a:r>
              <a:rPr lang="de-DE" b="1" dirty="0" err="1"/>
              <a:t>consequat</a:t>
            </a:r>
            <a:r>
              <a:rPr lang="de-DE" dirty="0"/>
              <a:t>.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,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illum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feugiat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7027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Hier steht der Titel der Folie in 1-2 Zeilen</a:t>
            </a:r>
            <a:br>
              <a:rPr lang="de-DE" dirty="0"/>
            </a:br>
            <a:r>
              <a:rPr lang="de-DE" dirty="0"/>
              <a:t>(Er sollte jedoch nicht länger sein.)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gray"/>
        <p:txBody>
          <a:bodyPr/>
          <a:lstStyle/>
          <a:p>
            <a:pPr lvl="1"/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nibh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 </a:t>
            </a:r>
          </a:p>
          <a:p>
            <a:pPr lvl="2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br>
              <a:rPr lang="de-DE" dirty="0"/>
            </a:b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</a:p>
          <a:p>
            <a:pPr lvl="3"/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 </a:t>
            </a:r>
          </a:p>
          <a:p>
            <a:pPr lvl="3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err="1"/>
              <a:t>volutpat</a:t>
            </a:r>
            <a:r>
              <a:rPr lang="de-DE" dirty="0"/>
              <a:t>.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 bwMode="gray"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1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</a:t>
            </a:r>
            <a:r>
              <a:rPr lang="de-DE" dirty="0"/>
              <a:t> </a:t>
            </a:r>
            <a:r>
              <a:rPr lang="de-DE" dirty="0" err="1"/>
              <a:t>tation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 </a:t>
            </a:r>
          </a:p>
          <a:p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endParaRPr lang="de-DE" dirty="0"/>
          </a:p>
          <a:p>
            <a:pPr lvl="1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,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illum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feugiat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 </a:t>
            </a:r>
          </a:p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175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Hier steht der Titel der Folie in 1-2 Zeilen</a:t>
            </a:r>
            <a:br>
              <a:rPr lang="de-DE" dirty="0"/>
            </a:br>
            <a:r>
              <a:rPr lang="de-DE" dirty="0"/>
              <a:t>(Er sollte jedoch nicht länger sein.)</a:t>
            </a:r>
          </a:p>
        </p:txBody>
      </p:sp>
      <p:graphicFrame>
        <p:nvGraphicFramePr>
          <p:cNvPr id="11" name="Inhaltsplatzhalt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41660157"/>
              </p:ext>
            </p:extLst>
          </p:nvPr>
        </p:nvGraphicFramePr>
        <p:xfrm>
          <a:off x="6292373" y="2205038"/>
          <a:ext cx="5377733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 bwMode="gray"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1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</a:t>
            </a:r>
            <a:r>
              <a:rPr lang="de-DE" dirty="0"/>
              <a:t> </a:t>
            </a:r>
            <a:r>
              <a:rPr lang="de-DE" dirty="0" err="1"/>
              <a:t>tation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 </a:t>
            </a:r>
          </a:p>
          <a:p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endParaRPr lang="de-DE" dirty="0"/>
          </a:p>
          <a:p>
            <a:pPr lvl="1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,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illum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feugiat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</a:t>
            </a:r>
          </a:p>
        </p:txBody>
      </p:sp>
      <p:sp>
        <p:nvSpPr>
          <p:cNvPr id="12" name="Rechteck 11"/>
          <p:cNvSpPr/>
          <p:nvPr/>
        </p:nvSpPr>
        <p:spPr bwMode="gray">
          <a:xfrm>
            <a:off x="7538453" y="3140968"/>
            <a:ext cx="2880750" cy="21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>
              <a:lnSpc>
                <a:spcPct val="90000"/>
              </a:lnSpc>
            </a:pPr>
            <a:r>
              <a:rPr lang="de-DE" sz="5400" dirty="0">
                <a:solidFill>
                  <a:schemeClr val="tx1"/>
                </a:solidFill>
              </a:rPr>
              <a:t>47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sz="1400" dirty="0" err="1">
                <a:solidFill>
                  <a:schemeClr val="tx1"/>
                </a:solidFill>
              </a:rPr>
              <a:t>Lorem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ipsum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 err="1">
                <a:solidFill>
                  <a:schemeClr val="tx1"/>
                </a:solidFill>
              </a:rPr>
              <a:t>dolor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est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0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Hier steht der Titel der Folie in 1-2 Zeilen</a:t>
            </a:r>
            <a:br>
              <a:rPr lang="de-DE" dirty="0"/>
            </a:br>
            <a:r>
              <a:rPr lang="de-DE" dirty="0"/>
              <a:t>(Er sollte jedoch nicht länger sein.)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 bwMode="gray"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1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</a:t>
            </a:r>
            <a:r>
              <a:rPr lang="de-DE" dirty="0"/>
              <a:t> </a:t>
            </a:r>
            <a:r>
              <a:rPr lang="de-DE" dirty="0" err="1"/>
              <a:t>tation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 </a:t>
            </a:r>
          </a:p>
          <a:p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endParaRPr lang="de-DE" dirty="0"/>
          </a:p>
          <a:p>
            <a:pPr lvl="1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,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illum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feugiat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 </a:t>
            </a:r>
          </a:p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pPr/>
              <a:t>6</a:t>
            </a:fld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44710577"/>
              </p:ext>
            </p:extLst>
          </p:nvPr>
        </p:nvGraphicFramePr>
        <p:xfrm>
          <a:off x="527188" y="2205038"/>
          <a:ext cx="5377733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804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Hier steht der Titel </a:t>
            </a:r>
            <a:br>
              <a:rPr lang="de-DE" dirty="0"/>
            </a:br>
            <a:r>
              <a:rPr lang="de-DE" dirty="0"/>
              <a:t>der Folie in 1-2 Zeilen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gray"/>
        <p:txBody>
          <a:bodyPr/>
          <a:lstStyle/>
          <a:p>
            <a:pPr lvl="1"/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nibh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 </a:t>
            </a:r>
          </a:p>
          <a:p>
            <a:pPr lvl="2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br>
              <a:rPr lang="de-DE" dirty="0"/>
            </a:b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</a:p>
          <a:p>
            <a:pPr lvl="3"/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 </a:t>
            </a:r>
          </a:p>
          <a:p>
            <a:pPr lvl="3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facilisi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err="1"/>
              <a:t>volutpat</a:t>
            </a:r>
            <a:r>
              <a:rPr lang="de-DE" dirty="0"/>
              <a:t>.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</a:t>
            </a:r>
          </a:p>
          <a:p>
            <a:pPr lvl="2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Autor (Vorname Nachname)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 (Titel der Präsentation)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B00EF49-7894-4F53-A8DD-F7DB3BFC5032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25" name="Picture 7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" r="3849"/>
          <a:stretch/>
        </p:blipFill>
        <p:spPr bwMode="gray"/>
      </p:pic>
    </p:spTree>
    <p:extLst>
      <p:ext uri="{BB962C8B-B14F-4D97-AF65-F5344CB8AC3E}">
        <p14:creationId xmlns:p14="http://schemas.microsoft.com/office/powerpoint/2010/main" val="369338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 bwMode="gray"/>
        <p:txBody>
          <a:bodyPr/>
          <a:lstStyle/>
          <a:p>
            <a:pPr lvl="0"/>
            <a:r>
              <a:rPr lang="de-DE" dirty="0"/>
              <a:t>Universitäres Cancer Center Hamburg</a:t>
            </a:r>
            <a:br>
              <a:rPr lang="de-DE" dirty="0"/>
            </a:br>
            <a:r>
              <a:rPr lang="de-DE" dirty="0"/>
              <a:t>(UCC Hamburg)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 bwMode="gray"/>
        <p:txBody>
          <a:bodyPr/>
          <a:lstStyle/>
          <a:p>
            <a:pPr lvl="1"/>
            <a:r>
              <a:rPr lang="de-DE" dirty="0"/>
              <a:t>Martinistraße 52 | 20246 Hamburg</a:t>
            </a:r>
          </a:p>
          <a:p>
            <a:r>
              <a:rPr lang="de-DE" dirty="0"/>
              <a:t>Ansprechpartner</a:t>
            </a:r>
          </a:p>
          <a:p>
            <a:pPr lvl="1"/>
            <a:r>
              <a:rPr lang="de-DE" dirty="0"/>
              <a:t>Funktion</a:t>
            </a:r>
          </a:p>
          <a:p>
            <a:pPr lvl="1"/>
            <a:r>
              <a:rPr lang="de-DE" dirty="0"/>
              <a:t>Telefon	+49 (0) 40 7410-00000</a:t>
            </a:r>
            <a:br>
              <a:rPr lang="de-DE" dirty="0"/>
            </a:br>
            <a:r>
              <a:rPr lang="de-DE" dirty="0"/>
              <a:t>Telefax	+49 (0) 40 7410-00000</a:t>
            </a:r>
          </a:p>
          <a:p>
            <a:pPr lvl="1"/>
            <a:r>
              <a:rPr lang="de-DE" dirty="0"/>
              <a:t>ucch@uke.de | www.ucch.de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pPr lvl="1"/>
            <a:r>
              <a:rPr lang="de-DE" dirty="0"/>
              <a:t>Bei Bedarf lassen sich hier weitere Kontaktdaten eintragen.</a:t>
            </a:r>
          </a:p>
        </p:txBody>
      </p:sp>
    </p:spTree>
    <p:extLst>
      <p:ext uri="{BB962C8B-B14F-4D97-AF65-F5344CB8AC3E}">
        <p14:creationId xmlns:p14="http://schemas.microsoft.com/office/powerpoint/2010/main" val="1312194064"/>
      </p:ext>
    </p:extLst>
  </p:cSld>
  <p:clrMapOvr>
    <a:masterClrMapping/>
  </p:clrMapOvr>
</p:sld>
</file>

<file path=ppt/theme/theme1.xml><?xml version="1.0" encoding="utf-8"?>
<a:theme xmlns:a="http://schemas.openxmlformats.org/drawingml/2006/main" name="UKE PPT-Master 16:9">
  <a:themeElements>
    <a:clrScheme name="UKE">
      <a:dk1>
        <a:srgbClr val="333333"/>
      </a:dk1>
      <a:lt1>
        <a:sysClr val="window" lastClr="FFFFFF"/>
      </a:lt1>
      <a:dk2>
        <a:srgbClr val="AA9C8F"/>
      </a:dk2>
      <a:lt2>
        <a:srgbClr val="E9E4E1"/>
      </a:lt2>
      <a:accent1>
        <a:srgbClr val="004992"/>
      </a:accent1>
      <a:accent2>
        <a:srgbClr val="68C3CD"/>
      </a:accent2>
      <a:accent3>
        <a:srgbClr val="7296AF"/>
      </a:accent3>
      <a:accent4>
        <a:srgbClr val="87BD24"/>
      </a:accent4>
      <a:accent5>
        <a:srgbClr val="FCBE0E"/>
      </a:accent5>
      <a:accent6>
        <a:srgbClr val="EF7B05"/>
      </a:accent6>
      <a:hlink>
        <a:srgbClr val="004992"/>
      </a:hlink>
      <a:folHlink>
        <a:srgbClr val="004992"/>
      </a:folHlink>
    </a:clrScheme>
    <a:fontScheme name="Calibri Light + Calibr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1"/>
        </a:solidFill>
        <a:ln w="6350"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216000" indent="-216000">
          <a:lnSpc>
            <a:spcPct val="105000"/>
          </a:lnSpc>
          <a:buFont typeface="Arial" panose="020B0604020202020204" pitchFamily="34" charset="0"/>
          <a:buChar char="•"/>
          <a:defRPr dirty="0" err="1" smtClean="0">
            <a:latin typeface="+mj-lt"/>
          </a:defRPr>
        </a:defPPr>
      </a:lstStyle>
    </a:txDef>
  </a:objectDefaults>
  <a:extraClrSchemeLst/>
  <a:custClrLst>
    <a:custClr>
      <a:srgbClr val="FFDF00"/>
    </a:custClr>
    <a:custClr name="UKE INside">
      <a:srgbClr val="FCBE0E"/>
    </a:custClr>
    <a:custClr>
      <a:srgbClr val="EF7B05"/>
    </a:custClr>
    <a:custClr name="UKE INside">
      <a:srgbClr val="B22229"/>
    </a:custClr>
    <a:custClr name="UKE INside">
      <a:srgbClr val="BA9BC5"/>
    </a:custClr>
    <a:custClr>
      <a:srgbClr val="68C3CD"/>
    </a:custClr>
    <a:custClr name="UKE INside">
      <a:srgbClr val="7296AF"/>
    </a:custClr>
    <a:custClr name="UKE INside">
      <a:srgbClr val="74C095"/>
    </a:custClr>
    <a:custClr>
      <a:srgbClr val="8ABD24"/>
    </a:custClr>
    <a:custClr name="R 255">
      <a:srgbClr val="FFFFFF"/>
    </a:custClr>
    <a:custClr>
      <a:srgbClr val="FFF3BE"/>
    </a:custClr>
    <a:custClr>
      <a:srgbClr val="FFEED1"/>
    </a:custClr>
    <a:custClr>
      <a:srgbClr val="FEE8D4"/>
    </a:custClr>
    <a:custClr>
      <a:srgbClr val="F4E6E1"/>
    </a:custClr>
    <a:custClr>
      <a:srgbClr val="EFEAF3"/>
    </a:custClr>
    <a:custClr>
      <a:srgbClr val="DEF1F1"/>
    </a:custClr>
    <a:custClr>
      <a:srgbClr val="E7EAEE"/>
    </a:custClr>
    <a:custClr>
      <a:srgbClr val="DFF0E6"/>
    </a:custClr>
    <a:custClr>
      <a:srgbClr val="E9F3DE"/>
    </a:custClr>
    <a:custClr>
      <a:srgbClr val="FFFFFF"/>
    </a:custClr>
    <a:custClr name="UKE">
      <a:srgbClr val="004992"/>
    </a:custClr>
    <a:custClr name="UKE">
      <a:srgbClr val="AA9C8F"/>
    </a:custClr>
    <a:custClr name="UKE">
      <a:srgbClr val="575756"/>
    </a:custClr>
    <a:custClr name="Kinder-UKE">
      <a:srgbClr val="004992"/>
    </a:custClr>
    <a:custClr name="Kinder-UKE">
      <a:srgbClr val="9BCBEB"/>
    </a:custClr>
    <a:custClr name="Kinder-UKE">
      <a:srgbClr val="D40F7D"/>
    </a:custClr>
    <a:custClr name="UCCH">
      <a:srgbClr val="ED7333"/>
    </a:custClr>
    <a:custClr name="UHZ">
      <a:srgbClr val="6D2A3C"/>
    </a:custClr>
    <a:custClr name="Notfall Blutspende Behörde">
      <a:srgbClr val="DA291C"/>
    </a:custClr>
    <a:custClr>
      <a:srgbClr val="FFFFFF"/>
    </a:custClr>
    <a:custClr name="8%">
      <a:srgbClr val="E3E5F2"/>
    </a:custClr>
    <a:custClr name="17%">
      <a:srgbClr val="E9E4E1"/>
    </a:custClr>
    <a:custClr name="10%">
      <a:srgbClr val="E6E7E8"/>
    </a:custClr>
    <a:custClr name="8%">
      <a:srgbClr val="E3E5F2"/>
    </a:custClr>
    <a:custClr name="20%">
      <a:srgbClr val="E8F4FC"/>
    </a:custClr>
    <a:custClr name="7%">
      <a:srgbClr val="FDE8F1"/>
    </a:custClr>
    <a:custClr name="UCCH">
      <a:srgbClr val="FEF0E0"/>
    </a:custClr>
    <a:custClr name="UHZ">
      <a:srgbClr val="F2ECED"/>
    </a:custClr>
    <a:custClr name="Notfall Blutspende Behörde">
      <a:srgbClr val="FCE1E2"/>
    </a:custClr>
    <a:custClr>
      <a:srgbClr val="FFFFFF"/>
    </a:custClr>
  </a:custClrLst>
  <a:extLst>
    <a:ext uri="{05A4C25C-085E-4340-85A3-A5531E510DB2}">
      <thm15:themeFamily xmlns:thm15="http://schemas.microsoft.com/office/thememl/2012/main" name="UKE_PPT-Vorlage_16zu9" id="{E4B519A2-70AE-4D2D-A3E5-3FF303B04FC4}" vid="{50829F19-1926-4F3D-83F2-175DD4905337}"/>
    </a:ext>
  </a:extLst>
</a:theme>
</file>

<file path=ppt/theme/theme2.xml><?xml version="1.0" encoding="utf-8"?>
<a:theme xmlns:a="http://schemas.openxmlformats.org/drawingml/2006/main" name="Larissa">
  <a:themeElements>
    <a:clrScheme name="UKE">
      <a:dk1>
        <a:srgbClr val="333333"/>
      </a:dk1>
      <a:lt1>
        <a:sysClr val="window" lastClr="FFFFFF"/>
      </a:lt1>
      <a:dk2>
        <a:srgbClr val="AA9C8F"/>
      </a:dk2>
      <a:lt2>
        <a:srgbClr val="E9E4E1"/>
      </a:lt2>
      <a:accent1>
        <a:srgbClr val="004992"/>
      </a:accent1>
      <a:accent2>
        <a:srgbClr val="68C3CD"/>
      </a:accent2>
      <a:accent3>
        <a:srgbClr val="7296AF"/>
      </a:accent3>
      <a:accent4>
        <a:srgbClr val="87BD24"/>
      </a:accent4>
      <a:accent5>
        <a:srgbClr val="FCBE0E"/>
      </a:accent5>
      <a:accent6>
        <a:srgbClr val="EF7B05"/>
      </a:accent6>
      <a:hlink>
        <a:srgbClr val="004992"/>
      </a:hlink>
      <a:folHlink>
        <a:srgbClr val="004992"/>
      </a:folHlink>
    </a:clrScheme>
    <a:fontScheme name="Calibri Light + Calibr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UKE">
      <a:dk1>
        <a:srgbClr val="333333"/>
      </a:dk1>
      <a:lt1>
        <a:sysClr val="window" lastClr="FFFFFF"/>
      </a:lt1>
      <a:dk2>
        <a:srgbClr val="AA9C8F"/>
      </a:dk2>
      <a:lt2>
        <a:srgbClr val="E9E4E1"/>
      </a:lt2>
      <a:accent1>
        <a:srgbClr val="004992"/>
      </a:accent1>
      <a:accent2>
        <a:srgbClr val="68C3CD"/>
      </a:accent2>
      <a:accent3>
        <a:srgbClr val="7296AF"/>
      </a:accent3>
      <a:accent4>
        <a:srgbClr val="87BD24"/>
      </a:accent4>
      <a:accent5>
        <a:srgbClr val="FCBE0E"/>
      </a:accent5>
      <a:accent6>
        <a:srgbClr val="EF7B05"/>
      </a:accent6>
      <a:hlink>
        <a:srgbClr val="004992"/>
      </a:hlink>
      <a:folHlink>
        <a:srgbClr val="004992"/>
      </a:folHlink>
    </a:clrScheme>
    <a:fontScheme name="Calibri Light + Calibr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uke_ppt-vorlage_16zu9 (4)</Template>
  <TotalTime>0</TotalTime>
  <Words>875</Words>
  <Application>Microsoft Office PowerPoint</Application>
  <PresentationFormat>Benutzerdefiniert</PresentationFormat>
  <Paragraphs>82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UKE PPT-Master 16:9</vt:lpstr>
      <vt:lpstr>Presentation title max. 2 lines</vt:lpstr>
      <vt:lpstr>Agenda</vt:lpstr>
      <vt:lpstr>Hier steht der Titel der Folie in 1-2 Zeilen</vt:lpstr>
      <vt:lpstr>Hier steht der Titel der Folie in 1-2 Zeilen (Er sollte jedoch nicht länger sein.)</vt:lpstr>
      <vt:lpstr>Hier steht der Titel der Folie in 1-2 Zeilen (Er sollte jedoch nicht länger sein.)</vt:lpstr>
      <vt:lpstr>Hier steht der Titel der Folie in 1-2 Zeilen (Er sollte jedoch nicht länger sein.)</vt:lpstr>
      <vt:lpstr>Hier steht der Titel  der Folie in 1-2 Zeilen</vt:lpstr>
      <vt:lpstr>PowerPoint-Präsentation</vt:lpstr>
    </vt:vector>
  </TitlesOfParts>
  <Company>UKE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Farbpalette</dc:title>
  <dc:creator>Lehmann, Laura</dc:creator>
  <dc:description>Optimiert für Office 2010</dc:description>
  <cp:lastModifiedBy>Kömm, Natascha</cp:lastModifiedBy>
  <cp:revision>17</cp:revision>
  <dcterms:created xsi:type="dcterms:W3CDTF">2024-09-11T07:31:31Z</dcterms:created>
  <dcterms:modified xsi:type="dcterms:W3CDTF">2026-02-03T11:33:23Z</dcterms:modified>
</cp:coreProperties>
</file>