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34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843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tif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7F192-D4F8-458F-8D11-E30AFCCCA6EC}" type="datetimeFigureOut">
              <a:rPr lang="de-DE"/>
              <a:pPr>
                <a:defRPr/>
              </a:pPr>
              <a:t>16.12.2025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0E833B-4962-40EB-82D9-9A871BB6411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02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A9B0EF-0CBD-437B-BD1A-AAE0C3C6AEF9}" type="datetimeFigureOut">
              <a:rPr lang="de-DE"/>
              <a:pPr>
                <a:defRPr/>
              </a:pPr>
              <a:t>16.12.2025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5A888-0BF4-4789-9F43-4ED97F4A7B6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4168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1232E2-8D53-43D6-88F4-D9E385FDC9AF}" type="datetimeFigureOut">
              <a:rPr lang="de-DE"/>
              <a:pPr>
                <a:defRPr/>
              </a:pPr>
              <a:t>16.12.2025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F92C6D-9C05-4473-90FE-CEF558E61D2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40111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folie ohn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/>
          <p:cNvSpPr/>
          <p:nvPr userDrawn="1"/>
        </p:nvSpPr>
        <p:spPr>
          <a:xfrm>
            <a:off x="2" y="2756032"/>
            <a:ext cx="12192001" cy="1729085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80003" y="3284984"/>
            <a:ext cx="11472651" cy="1091048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marR="0" indent="0" algn="l" defTabSz="121917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733" b="1">
                <a:solidFill>
                  <a:srgbClr val="004794"/>
                </a:solidFill>
              </a:defRPr>
            </a:lvl1pPr>
          </a:lstStyle>
          <a:p>
            <a:r>
              <a:rPr lang="de-DE" sz="3733" dirty="0">
                <a:solidFill>
                  <a:srgbClr val="0047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Titelvariante 3 (ohne Bild) </a:t>
            </a:r>
            <a:br>
              <a:rPr lang="de-DE" sz="3733" dirty="0">
                <a:solidFill>
                  <a:srgbClr val="00479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733" dirty="0">
                <a:solidFill>
                  <a:srgbClr val="0047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Titel der Präsentation maximal zweizeilig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480003" y="2909403"/>
            <a:ext cx="11472651" cy="375583"/>
          </a:xfrm>
        </p:spPr>
        <p:txBody>
          <a:bodyPr wrap="none" anchor="b" anchorCtr="0">
            <a:noAutofit/>
          </a:bodyPr>
          <a:lstStyle>
            <a:lvl1pPr marL="0" marR="0" indent="0" algn="l" defTabSz="12191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133">
                <a:solidFill>
                  <a:schemeClr val="tx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z="2133" dirty="0">
                <a:latin typeface="Arial" panose="020B0604020202020204" pitchFamily="34" charset="0"/>
                <a:cs typeface="Arial" panose="020B0604020202020204" pitchFamily="34" charset="0"/>
              </a:rPr>
              <a:t>Themengebiet, Anlass der Präsentation o.ä.</a:t>
            </a:r>
          </a:p>
        </p:txBody>
      </p:sp>
      <p:pic>
        <p:nvPicPr>
          <p:cNvPr id="9" name="Grafik 8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008" y="467999"/>
            <a:ext cx="1200000" cy="1274680"/>
          </a:xfrm>
          <a:prstGeom prst="rect">
            <a:avLst/>
          </a:prstGeom>
        </p:spPr>
      </p:pic>
      <p:pic>
        <p:nvPicPr>
          <p:cNvPr id="1026" name="Picture 2" descr="C:\data\Briefvorlage\Weißraum.png"/>
          <p:cNvPicPr>
            <a:picLocks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" y="2636913"/>
            <a:ext cx="12192000" cy="179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platzhalter 15"/>
          <p:cNvSpPr>
            <a:spLocks noGrp="1"/>
          </p:cNvSpPr>
          <p:nvPr>
            <p:ph type="body" sz="quarter" idx="15" hasCustomPrompt="1"/>
          </p:nvPr>
        </p:nvSpPr>
        <p:spPr>
          <a:xfrm>
            <a:off x="2063552" y="1080000"/>
            <a:ext cx="9792821" cy="369280"/>
          </a:xfrm>
        </p:spPr>
        <p:txBody>
          <a:bodyPr anchor="b" anchorCtr="0">
            <a:noAutofit/>
          </a:bodyPr>
          <a:lstStyle>
            <a:lvl1pPr marL="0" marR="0" indent="0" algn="l" defTabSz="12191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>
                <a:solidFill>
                  <a:srgbClr val="004794"/>
                </a:solidFill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sz="2133" dirty="0">
                <a:solidFill>
                  <a:srgbClr val="0047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Klinik, Institut, Geschäftsbereich</a:t>
            </a:r>
          </a:p>
        </p:txBody>
      </p:sp>
      <p:pic>
        <p:nvPicPr>
          <p:cNvPr id="14" name="Picture 2" descr="C:\Temp\Basispaket_Beamer\Blaues_Band.tif"/>
          <p:cNvPicPr>
            <a:picLocks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2696155"/>
            <a:ext cx="12192000" cy="61200"/>
          </a:xfrm>
          <a:prstGeom prst="rect">
            <a:avLst/>
          </a:prstGeom>
          <a:solidFill>
            <a:srgbClr val="004794"/>
          </a:solidFill>
        </p:spPr>
      </p:pic>
      <p:sp>
        <p:nvSpPr>
          <p:cNvPr id="5" name="Datumsplatzhalter 4"/>
          <p:cNvSpPr>
            <a:spLocks noGrp="1"/>
          </p:cNvSpPr>
          <p:nvPr>
            <p:ph type="dt" sz="half" idx="16"/>
          </p:nvPr>
        </p:nvSpPr>
        <p:spPr>
          <a:xfrm>
            <a:off x="480000" y="4581128"/>
            <a:ext cx="5615997" cy="720080"/>
          </a:xfrm>
        </p:spPr>
        <p:txBody>
          <a:bodyPr vert="horz" lIns="91440" tIns="45720" rIns="91440" bIns="45720" rtlCol="0" anchor="t" anchorCtr="0">
            <a:normAutofit/>
          </a:bodyPr>
          <a:lstStyle>
            <a:lvl1pPr>
              <a:defRPr lang="de-DE" sz="2133" smtClean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de-DE"/>
              <a:t>Autor</a:t>
            </a:r>
            <a:endParaRPr lang="de-DE" dirty="0"/>
          </a:p>
        </p:txBody>
      </p:sp>
      <p:pic>
        <p:nvPicPr>
          <p:cNvPr id="11" name="Picture 5" descr="C:\data\Briefvorlage\Logo_UKE.png"/>
          <p:cNvPicPr>
            <a:picLocks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3635" y="6021289"/>
            <a:ext cx="2400000" cy="620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1256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20F9A-53CE-4256-8025-D359B7B44383}" type="datetimeFigureOut">
              <a:rPr lang="de-DE"/>
              <a:pPr>
                <a:defRPr/>
              </a:pPr>
              <a:t>16.12.2025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1D314-DF6C-4973-B576-73F400F2179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1614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DDCC6A-F693-4983-B858-EB53A29598B3}" type="datetimeFigureOut">
              <a:rPr lang="de-DE"/>
              <a:pPr>
                <a:defRPr/>
              </a:pPr>
              <a:t>16.12.2025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B23888-B2BA-4246-867E-EBBDEBE51EB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2710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375DE2-70AD-47F1-87E9-F6ED9F817953}" type="datetimeFigureOut">
              <a:rPr lang="de-DE"/>
              <a:pPr>
                <a:defRPr/>
              </a:pPr>
              <a:t>16.12.2025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17B15-52C6-40D2-8BB3-A807B6B186B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5214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4A9A31-1B01-44F0-876A-97ED914F86F9}" type="datetimeFigureOut">
              <a:rPr lang="de-DE"/>
              <a:pPr>
                <a:defRPr/>
              </a:pPr>
              <a:t>16.12.2025</a:t>
            </a:fld>
            <a:endParaRPr lang="de-DE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0463D1-5BC2-40D2-88E7-7EC93E3F3D0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65967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26B2B2-F617-4E50-9F17-84BB07C5D20C}" type="datetimeFigureOut">
              <a:rPr lang="de-DE"/>
              <a:pPr>
                <a:defRPr/>
              </a:pPr>
              <a:t>16.12.2025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4C7D07-ADFE-44F3-831E-2613247989E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9652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FB63EA-8647-41B4-8586-291BCD874DC4}" type="datetimeFigureOut">
              <a:rPr lang="de-DE"/>
              <a:pPr>
                <a:defRPr/>
              </a:pPr>
              <a:t>16.12.2025</a:t>
            </a:fld>
            <a:endParaRPr lang="de-DE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5DDA5C-6E2F-4B91-9DAE-ED8FF58A065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7381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448396-2858-46C6-B46E-49EC24057013}" type="datetimeFigureOut">
              <a:rPr lang="de-DE"/>
              <a:pPr>
                <a:defRPr/>
              </a:pPr>
              <a:t>16.12.2025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C0AC62-3C38-42DF-98E9-CB68300FDDC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4482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8CCDE0-0418-4867-BCD4-BF00D3430158}" type="datetimeFigureOut">
              <a:rPr lang="de-DE"/>
              <a:pPr>
                <a:defRPr/>
              </a:pPr>
              <a:t>16.12.2025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3BA10A-6DB8-4045-BD02-42D78C3F999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2800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Titelmasterformat durch Klicken bearbeiten</a:t>
            </a:r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60F462E-9B7F-4D84-A079-299CAC2C319A}" type="datetimeFigureOut">
              <a:rPr lang="de-DE"/>
              <a:pPr>
                <a:defRPr/>
              </a:pPr>
              <a:t>16.12.2025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C8D4C3A-D58B-49A8-8EDC-D8A410FD23A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ctrTitle"/>
          </p:nvPr>
        </p:nvSpPr>
        <p:spPr>
          <a:xfrm>
            <a:off x="890337" y="2796550"/>
            <a:ext cx="9144000" cy="1074737"/>
          </a:xfrm>
        </p:spPr>
        <p:txBody>
          <a:bodyPr/>
          <a:lstStyle/>
          <a:p>
            <a:r>
              <a:rPr lang="en-US" altLang="de-DE" sz="5400" b="1" dirty="0"/>
              <a:t>„Title of the talk“</a:t>
            </a:r>
          </a:p>
        </p:txBody>
      </p:sp>
      <p:sp>
        <p:nvSpPr>
          <p:cNvPr id="11" name="Untertitel 2"/>
          <p:cNvSpPr>
            <a:spLocks noGrp="1"/>
          </p:cNvSpPr>
          <p:nvPr>
            <p:ph type="subTitle" idx="1"/>
          </p:nvPr>
        </p:nvSpPr>
        <p:spPr>
          <a:xfrm>
            <a:off x="1130967" y="3812130"/>
            <a:ext cx="9144000" cy="518716"/>
          </a:xfrm>
        </p:spPr>
        <p:txBody>
          <a:bodyPr/>
          <a:lstStyle/>
          <a:p>
            <a:r>
              <a:rPr lang="en-US" altLang="de-DE" sz="3200" b="1" dirty="0"/>
              <a:t>Invited Speaker, </a:t>
            </a:r>
            <a:r>
              <a:rPr lang="en-US" altLang="de-DE" dirty="0"/>
              <a:t>Corresponding Institute</a:t>
            </a:r>
          </a:p>
        </p:txBody>
      </p:sp>
      <p:sp>
        <p:nvSpPr>
          <p:cNvPr id="12" name="Untertitel 2"/>
          <p:cNvSpPr txBox="1">
            <a:spLocks/>
          </p:cNvSpPr>
          <p:nvPr/>
        </p:nvSpPr>
        <p:spPr bwMode="auto">
          <a:xfrm>
            <a:off x="705853" y="5145713"/>
            <a:ext cx="2430380" cy="122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en-US" altLang="de-DE" sz="3200" dirty="0"/>
              <a:t>Time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de-DE" sz="3200" dirty="0"/>
              <a:t>Location</a:t>
            </a:r>
          </a:p>
        </p:txBody>
      </p:sp>
      <p:sp>
        <p:nvSpPr>
          <p:cNvPr id="13" name="Untertitel 2"/>
          <p:cNvSpPr txBox="1">
            <a:spLocks/>
          </p:cNvSpPr>
          <p:nvPr/>
        </p:nvSpPr>
        <p:spPr bwMode="auto">
          <a:xfrm>
            <a:off x="3059864" y="917241"/>
            <a:ext cx="7680325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en-US" altLang="de-DE" sz="1600" dirty="0"/>
              <a:t>Department/ Institute / Clinic</a:t>
            </a:r>
          </a:p>
        </p:txBody>
      </p:sp>
      <p:sp>
        <p:nvSpPr>
          <p:cNvPr id="14" name="Untertitel 2"/>
          <p:cNvSpPr txBox="1">
            <a:spLocks/>
          </p:cNvSpPr>
          <p:nvPr/>
        </p:nvSpPr>
        <p:spPr bwMode="auto">
          <a:xfrm>
            <a:off x="6721643" y="5145712"/>
            <a:ext cx="2430380" cy="122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en-US" altLang="de-DE" sz="3200" dirty="0"/>
              <a:t>Host</a:t>
            </a:r>
          </a:p>
        </p:txBody>
      </p:sp>
    </p:spTree>
    <p:extLst>
      <p:ext uri="{BB962C8B-B14F-4D97-AF65-F5344CB8AC3E}">
        <p14:creationId xmlns:p14="http://schemas.microsoft.com/office/powerpoint/2010/main" val="4039223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</Words>
  <Application>Microsoft Office PowerPoint</Application>
  <PresentationFormat>Breitbild</PresentationFormat>
  <Paragraphs>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„Title of the talk“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„Titel of the talk“</dc:title>
  <dc:creator>Hennings, Kirsten</dc:creator>
  <cp:lastModifiedBy>Herrmann, Birgit</cp:lastModifiedBy>
  <cp:revision>7</cp:revision>
  <dcterms:created xsi:type="dcterms:W3CDTF">2015-03-18T14:08:15Z</dcterms:created>
  <dcterms:modified xsi:type="dcterms:W3CDTF">2025-12-16T07:26:44Z</dcterms:modified>
</cp:coreProperties>
</file>