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7F192-D4F8-458F-8D11-E30AFCCCA6EC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E833B-4962-40EB-82D9-9A871BB641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9B0EF-0CBD-437B-BD1A-AAE0C3C6AEF9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5A888-0BF4-4789-9F43-4ED97F4A7B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16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232E2-8D53-43D6-88F4-D9E385FDC9AF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92C6D-9C05-4473-90FE-CEF558E61D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011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2" y="2756032"/>
            <a:ext cx="12192001" cy="1729085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80003" y="3284984"/>
            <a:ext cx="11472651" cy="10910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33" b="1">
                <a:solidFill>
                  <a:srgbClr val="004794"/>
                </a:solidFill>
              </a:defRPr>
            </a:lvl1pPr>
          </a:lstStyle>
          <a:p>
            <a:r>
              <a:rPr lang="de-DE" sz="3733" dirty="0" smtClean="0">
                <a:solidFill>
                  <a:srgbClr val="004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Titelvariante 3 (ohne Bild) </a:t>
            </a:r>
            <a:br>
              <a:rPr lang="de-DE" sz="3733" dirty="0" smtClean="0">
                <a:solidFill>
                  <a:srgbClr val="00479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733" dirty="0" smtClean="0">
                <a:solidFill>
                  <a:srgbClr val="004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 der Präsentation maximal zweizeilig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80003" y="2909403"/>
            <a:ext cx="11472651" cy="375583"/>
          </a:xfrm>
        </p:spPr>
        <p:txBody>
          <a:bodyPr wrap="none" anchor="b" anchorCtr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z="2133" dirty="0" smtClean="0">
                <a:latin typeface="Arial" panose="020B0604020202020204" pitchFamily="34" charset="0"/>
                <a:cs typeface="Arial" panose="020B0604020202020204" pitchFamily="34" charset="0"/>
              </a:rPr>
              <a:t>Themengebiet, Anlass der Präsentation o.ä.</a:t>
            </a:r>
          </a:p>
        </p:txBody>
      </p:sp>
      <p:pic>
        <p:nvPicPr>
          <p:cNvPr id="9" name="Grafik 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8" y="467999"/>
            <a:ext cx="1200000" cy="1274680"/>
          </a:xfrm>
          <a:prstGeom prst="rect">
            <a:avLst/>
          </a:prstGeom>
        </p:spPr>
      </p:pic>
      <p:pic>
        <p:nvPicPr>
          <p:cNvPr id="1026" name="Picture 2" descr="C:\data\Briefvorlage\Weißraum.png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2636913"/>
            <a:ext cx="12192000" cy="17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2063552" y="1080000"/>
            <a:ext cx="9792821" cy="369280"/>
          </a:xfrm>
        </p:spPr>
        <p:txBody>
          <a:bodyPr anchor="b" anchorCtr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rgbClr val="004794"/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2133" dirty="0" smtClean="0">
                <a:solidFill>
                  <a:srgbClr val="004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Klinik, Institut, Geschäftsbereich</a:t>
            </a:r>
          </a:p>
        </p:txBody>
      </p:sp>
      <p:pic>
        <p:nvPicPr>
          <p:cNvPr id="14" name="Picture 2" descr="C:\Temp\Basispaket_Beamer\Blaues_Band.tif"/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96155"/>
            <a:ext cx="12192000" cy="61200"/>
          </a:xfrm>
          <a:prstGeom prst="rect">
            <a:avLst/>
          </a:prstGeom>
          <a:solidFill>
            <a:srgbClr val="004794"/>
          </a:solidFill>
          <a:extLst/>
        </p:spPr>
      </p:pic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>
          <a:xfrm>
            <a:off x="480000" y="4581128"/>
            <a:ext cx="5615997" cy="72008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de-DE" sz="2133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Autor</a:t>
            </a:r>
            <a:endParaRPr lang="de-DE" dirty="0"/>
          </a:p>
        </p:txBody>
      </p:sp>
      <p:pic>
        <p:nvPicPr>
          <p:cNvPr id="11" name="Picture 5" descr="C:\data\Briefvorlage\Logo_UKE.png"/>
          <p:cNvPicPr>
            <a:picLocks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635" y="6021289"/>
            <a:ext cx="2400000" cy="6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256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4794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83499" y="404664"/>
            <a:ext cx="2592288" cy="360040"/>
          </a:xfrm>
        </p:spPr>
        <p:txBody>
          <a:bodyPr anchor="ctr" anchorCtr="0"/>
          <a:lstStyle/>
          <a:p>
            <a:r>
              <a:rPr lang="de-DE" smtClean="0"/>
              <a:t>Autor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175787" y="404665"/>
            <a:ext cx="6240693" cy="360040"/>
          </a:xfrm>
        </p:spPr>
        <p:txBody>
          <a:bodyPr anchor="ctr" anchorCtr="0">
            <a:noAutofit/>
          </a:bodyPr>
          <a:lstStyle>
            <a:lvl1pPr>
              <a:defRPr sz="2400">
                <a:latin typeface="+mj-lt"/>
              </a:defRPr>
            </a:lvl1pPr>
          </a:lstStyle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416480" y="404664"/>
            <a:ext cx="1404640" cy="360040"/>
          </a:xfrm>
        </p:spPr>
        <p:txBody>
          <a:bodyPr anchor="ctr" anchorCtr="0"/>
          <a:lstStyle/>
          <a:p>
            <a:r>
              <a:rPr lang="de-DE" dirty="0" smtClean="0"/>
              <a:t>Nr. </a:t>
            </a:r>
            <a:fld id="{112C73B6-0EF5-4EF5-9AF7-6CC9A067761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13" y="109902"/>
            <a:ext cx="768084" cy="814647"/>
          </a:xfrm>
          <a:prstGeom prst="rect">
            <a:avLst/>
          </a:prstGeom>
        </p:spPr>
      </p:pic>
      <p:pic>
        <p:nvPicPr>
          <p:cNvPr id="8" name="Picture 2" descr="C:\Temp\Basispaket_Beamer\Blaues_Band.tif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08000"/>
            <a:ext cx="12192000" cy="43200"/>
          </a:xfrm>
          <a:prstGeom prst="rect">
            <a:avLst/>
          </a:prstGeom>
          <a:solidFill>
            <a:srgbClr val="004794"/>
          </a:solidFill>
          <a:extLst/>
        </p:spPr>
      </p:pic>
    </p:spTree>
    <p:extLst>
      <p:ext uri="{BB962C8B-B14F-4D97-AF65-F5344CB8AC3E}">
        <p14:creationId xmlns:p14="http://schemas.microsoft.com/office/powerpoint/2010/main" val="33177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0F9A-53CE-4256-8025-D359B7B44383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D314-DF6C-4973-B576-73F400F217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61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DCC6A-F693-4983-B858-EB53A29598B3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23888-B2BA-4246-867E-EBBDEBE51E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71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5DE2-70AD-47F1-87E9-F6ED9F817953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7B15-52C6-40D2-8BB3-A807B6B186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2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A9A31-1B01-44F0-876A-97ED914F86F9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463D1-5BC2-40D2-88E7-7EC93E3F3D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96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6B2B2-F617-4E50-9F17-84BB07C5D20C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7D07-ADFE-44F3-831E-2613247989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65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B63EA-8647-41B4-8586-291BCD874DC4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DDA5C-6E2F-4B91-9DAE-ED8FF58A06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38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8396-2858-46C6-B46E-49EC24057013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0AC62-3C38-42DF-98E9-CB68300FD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48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CCDE0-0418-4867-BCD4-BF00D3430158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A10A-6DB8-4045-BD02-42D78C3F99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80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0F462E-9B7F-4D84-A079-299CAC2C319A}" type="datetimeFigureOut">
              <a:rPr lang="de-DE"/>
              <a:pPr>
                <a:defRPr/>
              </a:pPr>
              <a:t>07.01.2016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8D4C3A-D58B-49A8-8EDC-D8A410FD23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890337" y="2796550"/>
            <a:ext cx="9144000" cy="1074737"/>
          </a:xfrm>
        </p:spPr>
        <p:txBody>
          <a:bodyPr/>
          <a:lstStyle/>
          <a:p>
            <a:r>
              <a:rPr lang="en-US" altLang="de-DE" sz="5400" b="1" dirty="0" smtClean="0"/>
              <a:t>„</a:t>
            </a:r>
            <a:r>
              <a:rPr lang="en-US" altLang="de-DE" sz="5400" b="1" dirty="0" smtClean="0"/>
              <a:t>Title </a:t>
            </a:r>
            <a:r>
              <a:rPr lang="en-US" altLang="de-DE" sz="5400" b="1" dirty="0" smtClean="0"/>
              <a:t>of the talk“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1130967" y="3812130"/>
            <a:ext cx="9144000" cy="518716"/>
          </a:xfrm>
        </p:spPr>
        <p:txBody>
          <a:bodyPr/>
          <a:lstStyle/>
          <a:p>
            <a:r>
              <a:rPr lang="en-US" altLang="de-DE" sz="3200" b="1" dirty="0" smtClean="0"/>
              <a:t>Invited Speaker, </a:t>
            </a:r>
            <a:r>
              <a:rPr lang="en-US" altLang="de-DE" dirty="0" smtClean="0"/>
              <a:t>Corresponding Institute</a:t>
            </a:r>
            <a:endParaRPr lang="en-US" altLang="de-DE" dirty="0" smtClean="0"/>
          </a:p>
        </p:txBody>
      </p:sp>
      <p:sp>
        <p:nvSpPr>
          <p:cNvPr id="12" name="Untertitel 2"/>
          <p:cNvSpPr txBox="1">
            <a:spLocks/>
          </p:cNvSpPr>
          <p:nvPr/>
        </p:nvSpPr>
        <p:spPr bwMode="auto">
          <a:xfrm>
            <a:off x="705853" y="5145713"/>
            <a:ext cx="2430380" cy="122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/>
              <a:t>Time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 smtClean="0"/>
              <a:t>Location</a:t>
            </a:r>
            <a:endParaRPr lang="en-US" altLang="de-DE" sz="3200" dirty="0"/>
          </a:p>
        </p:txBody>
      </p:sp>
      <p:sp>
        <p:nvSpPr>
          <p:cNvPr id="13" name="Untertitel 2"/>
          <p:cNvSpPr txBox="1">
            <a:spLocks/>
          </p:cNvSpPr>
          <p:nvPr/>
        </p:nvSpPr>
        <p:spPr bwMode="auto">
          <a:xfrm>
            <a:off x="3059864" y="917241"/>
            <a:ext cx="76803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1600" dirty="0" smtClean="0"/>
              <a:t>Department/ Institute </a:t>
            </a:r>
            <a:r>
              <a:rPr lang="en-US" altLang="de-DE" sz="1600" dirty="0"/>
              <a:t>/ </a:t>
            </a:r>
            <a:r>
              <a:rPr lang="en-US" altLang="de-DE" sz="1600" dirty="0" smtClean="0"/>
              <a:t>Clinic</a:t>
            </a:r>
            <a:endParaRPr lang="en-US" altLang="de-DE" sz="1600" dirty="0"/>
          </a:p>
        </p:txBody>
      </p:sp>
      <p:sp>
        <p:nvSpPr>
          <p:cNvPr id="14" name="Untertitel 2"/>
          <p:cNvSpPr txBox="1">
            <a:spLocks/>
          </p:cNvSpPr>
          <p:nvPr/>
        </p:nvSpPr>
        <p:spPr bwMode="auto">
          <a:xfrm>
            <a:off x="6721643" y="5145712"/>
            <a:ext cx="2430380" cy="122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 smtClean="0"/>
              <a:t>Host</a:t>
            </a:r>
            <a:endParaRPr lang="en-US" altLang="de-DE" sz="3200" dirty="0"/>
          </a:p>
        </p:txBody>
      </p:sp>
    </p:spTree>
    <p:extLst>
      <p:ext uri="{BB962C8B-B14F-4D97-AF65-F5344CB8AC3E}">
        <p14:creationId xmlns:p14="http://schemas.microsoft.com/office/powerpoint/2010/main" val="403922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1524000" y="1560513"/>
            <a:ext cx="9144000" cy="1074737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de-DE" sz="5400" dirty="0" smtClean="0">
                <a:solidFill>
                  <a:schemeClr val="accent5">
                    <a:lumMod val="75000"/>
                  </a:schemeClr>
                </a:solidFill>
              </a:rPr>
              <a:t>Topic:</a:t>
            </a:r>
            <a:r>
              <a:rPr lang="en-US" altLang="de-DE" sz="5400" b="1" dirty="0" smtClean="0">
                <a:solidFill>
                  <a:schemeClr val="accent5">
                    <a:lumMod val="75000"/>
                  </a:schemeClr>
                </a:solidFill>
              </a:rPr>
              <a:t>		Title</a:t>
            </a:r>
            <a:endParaRPr lang="en-US" altLang="de-DE" sz="5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Untertitel 2"/>
          <p:cNvSpPr txBox="1">
            <a:spLocks/>
          </p:cNvSpPr>
          <p:nvPr/>
        </p:nvSpPr>
        <p:spPr bwMode="auto">
          <a:xfrm>
            <a:off x="1524000" y="3109913"/>
            <a:ext cx="914400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b="1" kern="1200">
                <a:solidFill>
                  <a:srgbClr val="004794"/>
                </a:solidFill>
                <a:latin typeface="+mj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de-DE" sz="3200" dirty="0" smtClean="0"/>
              <a:t>Speaker: 		Name</a:t>
            </a:r>
          </a:p>
          <a:p>
            <a:pPr marL="0" indent="0" eaLnBrk="1" hangingPunct="1">
              <a:buNone/>
            </a:pPr>
            <a:r>
              <a:rPr lang="en-US" altLang="de-DE" dirty="0" smtClean="0"/>
              <a:t>			Corresponding Institute</a:t>
            </a:r>
            <a:endParaRPr lang="en-US" altLang="de-DE" dirty="0" smtClean="0"/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1524000" y="4376738"/>
            <a:ext cx="914400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>
                <a:solidFill>
                  <a:schemeClr val="accent5">
                    <a:lumMod val="75000"/>
                  </a:schemeClr>
                </a:solidFill>
              </a:rPr>
              <a:t>Date:			date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>
                <a:solidFill>
                  <a:schemeClr val="accent5">
                    <a:lumMod val="75000"/>
                  </a:schemeClr>
                </a:solidFill>
              </a:rPr>
              <a:t>			time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>
                <a:solidFill>
                  <a:schemeClr val="accent5">
                    <a:lumMod val="75000"/>
                  </a:schemeClr>
                </a:solidFill>
              </a:rPr>
              <a:t>Location:		building, floor, room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3200" dirty="0">
                <a:solidFill>
                  <a:schemeClr val="accent5">
                    <a:lumMod val="75000"/>
                  </a:schemeClr>
                </a:solidFill>
              </a:rPr>
              <a:t>Host:			Name</a:t>
            </a: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8048959" y="315663"/>
            <a:ext cx="76803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de-DE" sz="1600" dirty="0" smtClean="0"/>
              <a:t>Department/ Institute </a:t>
            </a:r>
            <a:r>
              <a:rPr lang="en-US" altLang="de-DE" sz="1600" dirty="0"/>
              <a:t>/ </a:t>
            </a:r>
            <a:r>
              <a:rPr lang="en-US" altLang="de-DE" sz="1600" dirty="0" smtClean="0"/>
              <a:t>Clinic</a:t>
            </a:r>
            <a:endParaRPr lang="en-US" altLang="de-DE" sz="1600" dirty="0"/>
          </a:p>
        </p:txBody>
      </p:sp>
    </p:spTree>
    <p:extLst>
      <p:ext uri="{BB962C8B-B14F-4D97-AF65-F5344CB8AC3E}">
        <p14:creationId xmlns:p14="http://schemas.microsoft.com/office/powerpoint/2010/main" val="341806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Arial</vt:lpstr>
      <vt:lpstr>Calibri Light</vt:lpstr>
      <vt:lpstr>Office Theme</vt:lpstr>
      <vt:lpstr>„Title of the talk“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„Titel of the talk“</dc:title>
  <dc:creator>Hennings, Kirsten</dc:creator>
  <cp:lastModifiedBy>Kremkau, Susanne</cp:lastModifiedBy>
  <cp:revision>6</cp:revision>
  <dcterms:created xsi:type="dcterms:W3CDTF">2015-03-18T14:08:15Z</dcterms:created>
  <dcterms:modified xsi:type="dcterms:W3CDTF">2016-01-07T14:14:49Z</dcterms:modified>
</cp:coreProperties>
</file>