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808DD-4D36-4ABC-94F7-43BCB31CE039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23FA-B6C3-4380-95C2-E985A1FFF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5462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808DD-4D36-4ABC-94F7-43BCB31CE039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23FA-B6C3-4380-95C2-E985A1FFF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042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808DD-4D36-4ABC-94F7-43BCB31CE039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23FA-B6C3-4380-95C2-E985A1FFF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947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808DD-4D36-4ABC-94F7-43BCB31CE039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23FA-B6C3-4380-95C2-E985A1FFF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2418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808DD-4D36-4ABC-94F7-43BCB31CE039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23FA-B6C3-4380-95C2-E985A1FFF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338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808DD-4D36-4ABC-94F7-43BCB31CE039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23FA-B6C3-4380-95C2-E985A1FFF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87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808DD-4D36-4ABC-94F7-43BCB31CE039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23FA-B6C3-4380-95C2-E985A1FFF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3892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808DD-4D36-4ABC-94F7-43BCB31CE039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23FA-B6C3-4380-95C2-E985A1FFF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322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808DD-4D36-4ABC-94F7-43BCB31CE039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23FA-B6C3-4380-95C2-E985A1FFF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669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808DD-4D36-4ABC-94F7-43BCB31CE039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23FA-B6C3-4380-95C2-E985A1FFF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6800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808DD-4D36-4ABC-94F7-43BCB31CE039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23FA-B6C3-4380-95C2-E985A1FFF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5439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808DD-4D36-4ABC-94F7-43BCB31CE039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223FA-B6C3-4380-95C2-E985A1FFF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3579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9511" y="1425159"/>
            <a:ext cx="8784976" cy="1368152"/>
          </a:xfrm>
        </p:spPr>
        <p:txBody>
          <a:bodyPr>
            <a:normAutofit/>
          </a:bodyPr>
          <a:lstStyle/>
          <a:p>
            <a:r>
              <a:rPr lang="de-DE" sz="3800" b="1" dirty="0"/>
              <a:t>   Famulatur in Belgrad/Serbien</a:t>
            </a:r>
            <a:br>
              <a:rPr lang="de-DE" b="1" dirty="0"/>
            </a:br>
            <a:endParaRPr lang="de-DE" sz="1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63527" y="3501008"/>
            <a:ext cx="7616943" cy="2664296"/>
          </a:xfrm>
        </p:spPr>
        <p:txBody>
          <a:bodyPr>
            <a:noAutofit/>
          </a:bodyPr>
          <a:lstStyle/>
          <a:p>
            <a:pPr indent="900113">
              <a:spcBef>
                <a:spcPts val="0"/>
              </a:spcBef>
            </a:pPr>
            <a:endParaRPr lang="de-DE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de-DE" sz="1400" b="1" dirty="0">
                <a:solidFill>
                  <a:schemeClr val="tx1"/>
                </a:solidFill>
              </a:rPr>
              <a:t>Fächer: </a:t>
            </a:r>
            <a:r>
              <a:rPr lang="de-DE" sz="1400" dirty="0">
                <a:solidFill>
                  <a:schemeClr val="tx1"/>
                </a:solidFill>
              </a:rPr>
              <a:t>Innere Medizin (Diabetologie, Kardiologie, Onkologie), Chirurgie, weitere Fächer auf Anfrage</a:t>
            </a:r>
          </a:p>
          <a:p>
            <a:pPr>
              <a:spcBef>
                <a:spcPts val="0"/>
              </a:spcBef>
            </a:pPr>
            <a:endParaRPr lang="de-DE" sz="14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de-DE" sz="1400" b="1" dirty="0">
                <a:solidFill>
                  <a:schemeClr val="tx1"/>
                </a:solidFill>
              </a:rPr>
              <a:t>Keine Studiengebühren -  freie Unterkunft im Studentenwohnheim -  vom LPA anerkannt</a:t>
            </a:r>
          </a:p>
          <a:p>
            <a:pPr>
              <a:spcBef>
                <a:spcPts val="0"/>
              </a:spcBef>
            </a:pPr>
            <a:endParaRPr lang="de-DE" sz="14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de-DE" sz="1400" b="1" dirty="0">
                <a:solidFill>
                  <a:schemeClr val="tx1"/>
                </a:solidFill>
              </a:rPr>
              <a:t>Voraussetzung: </a:t>
            </a:r>
            <a:r>
              <a:rPr lang="de-DE" sz="1400" dirty="0">
                <a:solidFill>
                  <a:schemeClr val="tx1"/>
                </a:solidFill>
              </a:rPr>
              <a:t> Englischkenntnisse</a:t>
            </a:r>
          </a:p>
          <a:p>
            <a:pPr>
              <a:spcBef>
                <a:spcPts val="0"/>
              </a:spcBef>
            </a:pPr>
            <a:endParaRPr lang="de-DE" sz="14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de-DE" sz="1400" b="1" dirty="0">
                <a:solidFill>
                  <a:schemeClr val="tx1"/>
                </a:solidFill>
              </a:rPr>
              <a:t>Bewerbungsunterlagen: </a:t>
            </a:r>
            <a:r>
              <a:rPr lang="de-DE" sz="1400" dirty="0">
                <a:solidFill>
                  <a:schemeClr val="tx1"/>
                </a:solidFill>
              </a:rPr>
              <a:t>kurzes Motivationsschreiben und Lebenslauf</a:t>
            </a:r>
            <a:endParaRPr lang="de-DE" sz="1400" b="1" dirty="0">
              <a:solidFill>
                <a:schemeClr val="tx1"/>
              </a:solidFill>
            </a:endParaRPr>
          </a:p>
          <a:p>
            <a:endParaRPr lang="de-DE" sz="1400" b="1" dirty="0">
              <a:solidFill>
                <a:schemeClr val="tx1"/>
              </a:solidFill>
            </a:endParaRPr>
          </a:p>
          <a:p>
            <a:r>
              <a:rPr lang="de-DE" sz="1400" b="1" dirty="0">
                <a:solidFill>
                  <a:schemeClr val="tx1"/>
                </a:solidFill>
              </a:rPr>
              <a:t>Bewerbung und Rückfragen ab sofort an:</a:t>
            </a:r>
          </a:p>
          <a:p>
            <a:r>
              <a:rPr lang="de-DE" sz="1400" dirty="0">
                <a:solidFill>
                  <a:schemeClr val="tx1"/>
                </a:solidFill>
              </a:rPr>
              <a:t>Prof. Dr. med. H. Joachim Seitz, Südost-Europa-Kooperation, W 29 Erikahaus, rechter Eingang</a:t>
            </a:r>
          </a:p>
          <a:p>
            <a:r>
              <a:rPr lang="de-DE" sz="1400" b="1" dirty="0">
                <a:solidFill>
                  <a:schemeClr val="tx1"/>
                </a:solidFill>
              </a:rPr>
              <a:t>hjseitz@uke.de</a:t>
            </a:r>
          </a:p>
          <a:p>
            <a:pPr algn="l"/>
            <a:endParaRPr lang="de-DE" sz="900" dirty="0"/>
          </a:p>
        </p:txBody>
      </p:sp>
      <p:sp>
        <p:nvSpPr>
          <p:cNvPr id="14" name="Textfeld 13"/>
          <p:cNvSpPr txBox="1"/>
          <p:nvPr/>
        </p:nvSpPr>
        <p:spPr>
          <a:xfrm>
            <a:off x="1727682" y="2890975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1. - 30. September 2026</a:t>
            </a:r>
          </a:p>
        </p:txBody>
      </p:sp>
      <p:sp>
        <p:nvSpPr>
          <p:cNvPr id="4" name="Rechteck 3"/>
          <p:cNvSpPr/>
          <p:nvPr/>
        </p:nvSpPr>
        <p:spPr>
          <a:xfrm>
            <a:off x="539552" y="404664"/>
            <a:ext cx="8064896" cy="6048672"/>
          </a:xfrm>
          <a:prstGeom prst="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531468"/>
            <a:ext cx="902150" cy="864096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1979712" y="764704"/>
            <a:ext cx="2880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ea typeface="Times New Roman"/>
                <a:cs typeface="Arial"/>
              </a:rPr>
              <a:t>Zentrum für Experimentelle Medizin/</a:t>
            </a:r>
            <a:endParaRPr lang="en-US" sz="1400" dirty="0">
              <a:solidFill>
                <a:schemeClr val="accent1">
                  <a:lumMod val="75000"/>
                </a:schemeClr>
              </a:solidFill>
              <a:ea typeface="Times New Roman"/>
              <a:cs typeface="Arial"/>
            </a:endParaRPr>
          </a:p>
          <a:p>
            <a:r>
              <a:rPr lang="de-DE" sz="1400" dirty="0">
                <a:solidFill>
                  <a:schemeClr val="accent1">
                    <a:lumMod val="75000"/>
                  </a:schemeClr>
                </a:solidFill>
                <a:ea typeface="Times New Roman"/>
                <a:cs typeface="Times New Roman"/>
              </a:rPr>
              <a:t>Südost-Europa Kooperation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8" descr="C:\Dokumente und Einstellungen\Martin\Eigene Dateien\Martin\UKE\Vorlagen\Logo Panton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573952"/>
            <a:ext cx="2484120" cy="7391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0538479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Bildschirmpräsentation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   Famulatur in Belgrad/Serbien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Annemarie Seidel</dc:creator>
  <cp:lastModifiedBy>rzsystem</cp:lastModifiedBy>
  <cp:revision>53</cp:revision>
  <cp:lastPrinted>2023-01-24T17:54:34Z</cp:lastPrinted>
  <dcterms:created xsi:type="dcterms:W3CDTF">2012-03-14T14:55:01Z</dcterms:created>
  <dcterms:modified xsi:type="dcterms:W3CDTF">2026-03-04T13:31:25Z</dcterms:modified>
</cp:coreProperties>
</file>